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diagrams/drawing2.xml" ContentType="application/vnd.ms-office.drawingml.diagramDrawing+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notesSlides/notesSlide38.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diagrams/layout9.xml" ContentType="application/vnd.openxmlformats-officedocument.drawingml.diagram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diagrams/layout5.xml" ContentType="application/vnd.openxmlformats-officedocument.drawingml.diagramLayout+xml"/>
  <Override PartName="/ppt/diagrams/data6.xml" ContentType="application/vnd.openxmlformats-officedocument.drawingml.diagramData+xml"/>
  <Override PartName="/ppt/notesSlides/notesSlide41.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diagrams/colors8.xml" ContentType="application/vnd.openxmlformats-officedocument.drawingml.diagramColors+xml"/>
  <Override PartName="/ppt/diagrams/layout1.xml" ContentType="application/vnd.openxmlformats-officedocument.drawingml.diagramLayout+xml"/>
  <Override PartName="/ppt/notesSlides/notesSlide7.xml" ContentType="application/vnd.openxmlformats-officedocument.presentationml.notesSlide+xml"/>
  <Override PartName="/ppt/diagrams/data2.xml" ContentType="application/vnd.openxmlformats-officedocument.drawingml.diagramData+xml"/>
  <Override PartName="/ppt/diagrams/drawing7.xml" ContentType="application/vnd.ms-office.drawingml.diagramDrawing+xml"/>
  <Override PartName="/ppt/slides/slide9.xml" ContentType="application/vnd.openxmlformats-officedocument.presentationml.slide+xml"/>
  <Override PartName="/ppt/viewProps.xml" ContentType="application/vnd.openxmlformats-officedocument.presentationml.viewProps+xml"/>
  <Override PartName="/ppt/diagrams/colors4.xml" ContentType="application/vnd.openxmlformats-officedocument.drawingml.diagramColors+xml"/>
  <Override PartName="/ppt/diagrams/quickStyle7.xml" ContentType="application/vnd.openxmlformats-officedocument.drawingml.diagramStyle+xml"/>
  <Override PartName="/ppt/diagrams/drawing10.xml" ContentType="application/vnd.ms-office.drawingml.diagramDrawing+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3.xml" ContentType="application/vnd.openxmlformats-officedocument.presentationml.notesSlide+xml"/>
  <Override PartName="/ppt/diagrams/drawing3.xml" ContentType="application/vnd.ms-office.drawingml.diagramDrawing+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diagrams/quickStyle3.xml" ContentType="application/vnd.openxmlformats-officedocument.drawingml.diagramStyle+xml"/>
  <Override PartName="/ppt/notesSlides/notesSlide3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33.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diagrams/layout6.xml" ContentType="application/vnd.openxmlformats-officedocument.drawingml.diagramLayout+xml"/>
  <Override PartName="/ppt/notesSlides/notesSlide35.xml" ContentType="application/vnd.openxmlformats-officedocument.presentationml.notesSlide+xml"/>
  <Override PartName="/ppt/diagrams/data9.xml" ContentType="application/vnd.openxmlformats-officedocument.drawingml.diagramData+xml"/>
  <Override PartName="/ppt/diagrams/data10.xml" ContentType="application/vnd.openxmlformats-officedocument.drawingml.diagramData+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diagrams/layout4.xml" ContentType="application/vnd.openxmlformats-officedocument.drawingml.diagramLayout+xml"/>
  <Override PartName="/ppt/notesSlides/notesSlide33.xml" ContentType="application/vnd.openxmlformats-officedocument.presentationml.notesSlide+xml"/>
  <Override PartName="/ppt/diagrams/data7.xml" ContentType="application/vnd.openxmlformats-officedocument.drawingml.diagramData+xml"/>
  <Override PartName="/ppt/diagrams/colors9.xml" ContentType="application/vnd.openxmlformats-officedocument.drawingml.diagramColors+xml"/>
  <Override PartName="/ppt/notesSlides/notesSlide4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diagrams/layout2.xml" ContentType="application/vnd.openxmlformats-officedocument.drawingml.diagramLayout+xml"/>
  <Override PartName="/ppt/notesSlides/notesSlide11.xml" ContentType="application/vnd.openxmlformats-officedocument.presentationml.notesSlide+xml"/>
  <Default Extension="gif" ContentType="image/gif"/>
  <Override PartName="/ppt/notesSlides/notesSlide20.xml" ContentType="application/vnd.openxmlformats-officedocument.presentationml.notesSlide+xml"/>
  <Override PartName="/ppt/diagrams/data5.xml" ContentType="application/vnd.openxmlformats-officedocument.drawingml.diagramData+xml"/>
  <Override PartName="/ppt/notesSlides/notesSlide31.xml" ContentType="application/vnd.openxmlformats-officedocument.presentationml.notesSlide+xml"/>
  <Override PartName="/ppt/diagrams/colors7.xml" ContentType="application/vnd.openxmlformats-officedocument.drawingml.diagramColors+xml"/>
  <Override PartName="/ppt/diagrams/drawing8.xml" ContentType="application/vnd.ms-office.drawingml.diagramDrawing+xml"/>
  <Override PartName="/ppt/notesSlides/notesSlide40.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colors5.xml" ContentType="application/vnd.openxmlformats-officedocument.drawingml.diagramColors+xml"/>
  <Override PartName="/ppt/diagrams/drawing6.xml" ContentType="application/vnd.ms-office.drawingml.diagramDrawing+xml"/>
  <Override PartName="/ppt/diagrams/quickStyle8.xml" ContentType="application/vnd.openxmlformats-officedocument.drawingml.diagramStyle+xml"/>
  <Override PartName="/ppt/diagrams/quickStyle10.xml" ContentType="application/vnd.openxmlformats-officedocument.drawingml.diagramStyle+xml"/>
  <Override PartName="/ppt/slides/slide8.xml" ContentType="application/vnd.openxmlformats-officedocument.presentationml.slide+xml"/>
  <Override PartName="/ppt/diagrams/data1.xml" ContentType="application/vnd.openxmlformats-officedocument.drawingml.diagramData+xml"/>
  <Override PartName="/ppt/notesSlides/notesSlide4.xml" ContentType="application/vnd.openxmlformats-officedocument.presentationml.notesSlide+xml"/>
  <Override PartName="/ppt/diagrams/colors3.xml" ContentType="application/vnd.openxmlformats-officedocument.drawingml.diagramColors+xml"/>
  <Override PartName="/ppt/diagrams/drawing4.xml" ContentType="application/vnd.ms-office.drawingml.diagramDrawing+xml"/>
  <Override PartName="/ppt/diagrams/quickStyle6.xml" ContentType="application/vnd.openxmlformats-officedocument.drawingml.diagramStyl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diagrams/layout10.xml" ContentType="application/vnd.openxmlformats-officedocument.drawingml.diagram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diagrams/layout7.xml" ContentType="application/vnd.openxmlformats-officedocument.drawingml.diagramLayout+xml"/>
  <Override PartName="/ppt/diagrams/data8.xml" ContentType="application/vnd.openxmlformats-officedocument.drawingml.diagramData+xml"/>
  <Override PartName="/ppt/notesSlides/notesSlide43.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diagrams/layout3.xml" ContentType="application/vnd.openxmlformats-officedocument.drawingml.diagramLayout+xml"/>
  <Override PartName="/ppt/notesSlides/notesSlide21.xml" ContentType="application/vnd.openxmlformats-officedocument.presentationml.notesSlide+xml"/>
  <Override PartName="/ppt/diagrams/data4.xml" ContentType="application/vnd.openxmlformats-officedocument.drawingml.diagramData+xml"/>
  <Override PartName="/ppt/diagrams/drawing9.xml" ContentType="application/vnd.ms-office.drawingml.diagramDrawing+xml"/>
  <Override PartName="/ppt/notesSlides/notesSlide10.xml" ContentType="application/vnd.openxmlformats-officedocument.presentationml.notesSlide+xml"/>
  <Override PartName="/ppt/diagrams/colors6.xml" ContentType="application/vnd.openxmlformats-officedocument.drawingml.diagramColors+xml"/>
  <Override PartName="/ppt/diagrams/quickStyle9.xml" ContentType="application/vnd.openxmlformats-officedocument.drawingml.diagramStyle+xml"/>
  <Override PartName="/ppt/slides/slide7.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diagrams/drawing5.xml" ContentType="application/vnd.ms-office.drawingml.diagramDrawing+xml"/>
  <Override PartName="/ppt/slides/slide28.xml" ContentType="application/vnd.openxmlformats-officedocument.presentationml.slide+xml"/>
  <Override PartName="/ppt/slides/slide39.xml" ContentType="application/vnd.openxmlformats-officedocument.presentationml.slide+xml"/>
  <Override PartName="/ppt/notesSlides/notesSlide1.xml" ContentType="application/vnd.openxmlformats-officedocument.presentationml.notesSlide+xml"/>
  <Override PartName="/ppt/diagrams/colors2.xml" ContentType="application/vnd.openxmlformats-officedocument.drawingml.diagramColors+xml"/>
  <Override PartName="/ppt/diagrams/quickStyle5.xml" ContentType="application/vnd.openxmlformats-officedocument.drawingml.diagramStyle+xml"/>
  <Override PartName="/ppt/slides/slide3.xml" ContentType="application/vnd.openxmlformats-officedocument.presentationml.slide+xml"/>
  <Override PartName="/ppt/slides/slide17.xml" ContentType="application/vnd.openxmlformats-officedocument.presentationml.slide+xml"/>
  <Override PartName="/ppt/slideLayouts/slideLayout5.xml" ContentType="application/vnd.openxmlformats-officedocument.presentationml.slideLayout+xml"/>
  <Override PartName="/ppt/diagrams/drawing1.xml" ContentType="application/vnd.ms-office.drawingml.diagramDrawing+xml"/>
  <Override PartName="/ppt/notesSlides/notesSlide19.xml" ContentType="application/vnd.openxmlformats-officedocument.presentationml.notesSlide+xml"/>
  <Override PartName="/ppt/diagrams/colors10.xml" ContentType="application/vnd.openxmlformats-officedocument.drawingml.diagramColors+xml"/>
  <Override PartName="/ppt/slides/slide24.xml" ContentType="application/vnd.openxmlformats-officedocument.presentationml.slide+xml"/>
  <Override PartName="/ppt/slides/slide35.xml" ContentType="application/vnd.openxmlformats-officedocument.presentationml.slide+xml"/>
  <Default Extension="jpeg" ContentType="image/jpeg"/>
  <Override PartName="/ppt/diagrams/quickStyle1.xml" ContentType="application/vnd.openxmlformats-officedocument.drawingml.diagramStyle+xml"/>
  <Override PartName="/ppt/notesSlides/notesSlide37.xml" ContentType="application/vnd.openxmlformats-officedocument.presentationml.notesSlide+xml"/>
  <Override PartName="/ppt/diagrams/layout8.xml" ContentType="application/vnd.openxmlformats-officedocument.drawingml.diagram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257" r:id="rId3"/>
    <p:sldId id="299" r:id="rId4"/>
    <p:sldId id="321" r:id="rId5"/>
    <p:sldId id="265" r:id="rId6"/>
    <p:sldId id="270" r:id="rId7"/>
    <p:sldId id="300" r:id="rId8"/>
    <p:sldId id="298" r:id="rId9"/>
    <p:sldId id="301" r:id="rId10"/>
    <p:sldId id="304" r:id="rId11"/>
    <p:sldId id="305" r:id="rId12"/>
    <p:sldId id="303" r:id="rId13"/>
    <p:sldId id="306" r:id="rId14"/>
    <p:sldId id="309" r:id="rId15"/>
    <p:sldId id="302" r:id="rId16"/>
    <p:sldId id="308" r:id="rId17"/>
    <p:sldId id="307" r:id="rId18"/>
    <p:sldId id="312" r:id="rId19"/>
    <p:sldId id="311" r:id="rId20"/>
    <p:sldId id="322" r:id="rId21"/>
    <p:sldId id="310" r:id="rId22"/>
    <p:sldId id="315" r:id="rId23"/>
    <p:sldId id="314" r:id="rId24"/>
    <p:sldId id="313" r:id="rId25"/>
    <p:sldId id="318" r:id="rId26"/>
    <p:sldId id="323" r:id="rId27"/>
    <p:sldId id="317" r:id="rId28"/>
    <p:sldId id="319" r:id="rId29"/>
    <p:sldId id="297" r:id="rId30"/>
    <p:sldId id="279" r:id="rId31"/>
    <p:sldId id="266" r:id="rId32"/>
    <p:sldId id="278" r:id="rId33"/>
    <p:sldId id="267" r:id="rId34"/>
    <p:sldId id="276" r:id="rId35"/>
    <p:sldId id="271" r:id="rId36"/>
    <p:sldId id="291" r:id="rId37"/>
    <p:sldId id="292" r:id="rId38"/>
    <p:sldId id="293" r:id="rId39"/>
    <p:sldId id="294" r:id="rId40"/>
    <p:sldId id="295" r:id="rId41"/>
    <p:sldId id="296" r:id="rId42"/>
    <p:sldId id="290" r:id="rId43"/>
    <p:sldId id="320" r:id="rId4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56" autoAdjust="0"/>
    <p:restoredTop sz="84588" autoAdjust="0"/>
  </p:normalViewPr>
  <p:slideViewPr>
    <p:cSldViewPr>
      <p:cViewPr varScale="1">
        <p:scale>
          <a:sx n="43" d="100"/>
          <a:sy n="43" d="100"/>
        </p:scale>
        <p:origin x="-1212"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iagrams/_rels/data6.xml.rels><?xml version="1.0" encoding="UTF-8" standalone="yes"?>
<Relationships xmlns="http://schemas.openxmlformats.org/package/2006/relationships"><Relationship Id="rId1" Type="http://schemas.openxmlformats.org/officeDocument/2006/relationships/image" Target="../media/image19.jpe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AD7E86-A2E6-4ADC-8902-40B086DBDF97}" type="doc">
      <dgm:prSet loTypeId="urn:microsoft.com/office/officeart/2005/8/layout/list1" loCatId="list" qsTypeId="urn:microsoft.com/office/officeart/2005/8/quickstyle/3d2" qsCatId="3D" csTypeId="urn:microsoft.com/office/officeart/2005/8/colors/colorful1" csCatId="colorful" phldr="1"/>
      <dgm:spPr/>
      <dgm:t>
        <a:bodyPr/>
        <a:lstStyle/>
        <a:p>
          <a:endParaRPr lang="fr-FR"/>
        </a:p>
      </dgm:t>
    </dgm:pt>
    <dgm:pt modelId="{062BDBFB-BC19-49A3-9BBB-949DA99BC581}">
      <dgm:prSet phldrT="[Texte]"/>
      <dgm:spPr/>
      <dgm:t>
        <a:bodyPr/>
        <a:lstStyle/>
        <a:p>
          <a:r>
            <a:rPr lang="fr-FR" b="1" dirty="0" smtClean="0"/>
            <a:t>INTRODUCTION</a:t>
          </a:r>
          <a:endParaRPr lang="fr-FR" b="1" dirty="0"/>
        </a:p>
      </dgm:t>
    </dgm:pt>
    <dgm:pt modelId="{6D6D07DE-AE78-4FE5-BF72-98265CD7D2F9}" type="parTrans" cxnId="{40AA9801-76BD-4EDE-A329-A6C43B514A96}">
      <dgm:prSet/>
      <dgm:spPr/>
      <dgm:t>
        <a:bodyPr/>
        <a:lstStyle/>
        <a:p>
          <a:endParaRPr lang="fr-FR"/>
        </a:p>
      </dgm:t>
    </dgm:pt>
    <dgm:pt modelId="{16422599-CBED-49F0-864D-B4261ADC231B}" type="sibTrans" cxnId="{40AA9801-76BD-4EDE-A329-A6C43B514A96}">
      <dgm:prSet/>
      <dgm:spPr/>
      <dgm:t>
        <a:bodyPr/>
        <a:lstStyle/>
        <a:p>
          <a:endParaRPr lang="fr-FR"/>
        </a:p>
      </dgm:t>
    </dgm:pt>
    <dgm:pt modelId="{40090FB4-662F-479D-918E-440E31457F60}">
      <dgm:prSet phldrT="[Texte]"/>
      <dgm:spPr/>
      <dgm:t>
        <a:bodyPr/>
        <a:lstStyle/>
        <a:p>
          <a:r>
            <a:rPr lang="fr-FR" b="1" dirty="0" smtClean="0"/>
            <a:t>OBSERVATION</a:t>
          </a:r>
          <a:endParaRPr lang="fr-FR" b="1" dirty="0"/>
        </a:p>
      </dgm:t>
    </dgm:pt>
    <dgm:pt modelId="{33EF3E27-CB1B-4610-A9AB-0A65B918F2BB}" type="parTrans" cxnId="{BB0278EC-B042-4D24-A099-ADDBD410A50A}">
      <dgm:prSet/>
      <dgm:spPr/>
      <dgm:t>
        <a:bodyPr/>
        <a:lstStyle/>
        <a:p>
          <a:endParaRPr lang="fr-FR"/>
        </a:p>
      </dgm:t>
    </dgm:pt>
    <dgm:pt modelId="{182F2D1D-D5A3-495F-B5CD-79CE8161AFF5}" type="sibTrans" cxnId="{BB0278EC-B042-4D24-A099-ADDBD410A50A}">
      <dgm:prSet/>
      <dgm:spPr/>
      <dgm:t>
        <a:bodyPr/>
        <a:lstStyle/>
        <a:p>
          <a:endParaRPr lang="fr-FR"/>
        </a:p>
      </dgm:t>
    </dgm:pt>
    <dgm:pt modelId="{496AA423-8843-424C-8F94-2C8D693810D9}">
      <dgm:prSet phldrT="[Texte]"/>
      <dgm:spPr/>
      <dgm:t>
        <a:bodyPr/>
        <a:lstStyle/>
        <a:p>
          <a:r>
            <a:rPr lang="fr-FR" b="1" dirty="0" smtClean="0"/>
            <a:t>QUESTIONNAIRE</a:t>
          </a:r>
          <a:endParaRPr lang="fr-FR" b="1" dirty="0"/>
        </a:p>
      </dgm:t>
    </dgm:pt>
    <dgm:pt modelId="{74D39866-AD88-4AB0-B6CE-5F006FCAEC40}" type="parTrans" cxnId="{0E8902A0-E99D-4E4F-A4B0-4E500FC52133}">
      <dgm:prSet/>
      <dgm:spPr/>
      <dgm:t>
        <a:bodyPr/>
        <a:lstStyle/>
        <a:p>
          <a:endParaRPr lang="fr-FR"/>
        </a:p>
      </dgm:t>
    </dgm:pt>
    <dgm:pt modelId="{7C4273C7-2431-4C3B-9523-F8AA9D0F8B10}" type="sibTrans" cxnId="{0E8902A0-E99D-4E4F-A4B0-4E500FC52133}">
      <dgm:prSet/>
      <dgm:spPr/>
      <dgm:t>
        <a:bodyPr/>
        <a:lstStyle/>
        <a:p>
          <a:endParaRPr lang="fr-FR"/>
        </a:p>
      </dgm:t>
    </dgm:pt>
    <dgm:pt modelId="{0BA12643-3398-42C2-8D0B-657A81DD7861}">
      <dgm:prSet/>
      <dgm:spPr/>
      <dgm:t>
        <a:bodyPr/>
        <a:lstStyle/>
        <a:p>
          <a:r>
            <a:rPr lang="fr-FR" b="1" dirty="0" smtClean="0"/>
            <a:t>ENTRETIEN</a:t>
          </a:r>
          <a:endParaRPr lang="fr-FR" b="1" dirty="0"/>
        </a:p>
      </dgm:t>
    </dgm:pt>
    <dgm:pt modelId="{274073D9-73EE-4766-BB8F-A96D18619B96}" type="parTrans" cxnId="{56C41992-EC38-408F-B2D9-7B4EBE140086}">
      <dgm:prSet/>
      <dgm:spPr/>
      <dgm:t>
        <a:bodyPr/>
        <a:lstStyle/>
        <a:p>
          <a:endParaRPr lang="fr-FR"/>
        </a:p>
      </dgm:t>
    </dgm:pt>
    <dgm:pt modelId="{5F7399BE-B292-47A4-994B-C607BB0BE77A}" type="sibTrans" cxnId="{56C41992-EC38-408F-B2D9-7B4EBE140086}">
      <dgm:prSet/>
      <dgm:spPr/>
      <dgm:t>
        <a:bodyPr/>
        <a:lstStyle/>
        <a:p>
          <a:endParaRPr lang="fr-FR"/>
        </a:p>
      </dgm:t>
    </dgm:pt>
    <dgm:pt modelId="{F3CA2EFA-8D05-4EED-8C61-4254E38DE056}">
      <dgm:prSet/>
      <dgm:spPr/>
      <dgm:t>
        <a:bodyPr/>
        <a:lstStyle/>
        <a:p>
          <a:r>
            <a:rPr lang="fr-FR" b="1" dirty="0" smtClean="0"/>
            <a:t>ETUDE DE CAS</a:t>
          </a:r>
          <a:endParaRPr lang="fr-FR" b="1" dirty="0"/>
        </a:p>
      </dgm:t>
    </dgm:pt>
    <dgm:pt modelId="{C984A8B1-D98F-4B7F-B516-68B4E81A6D2D}" type="parTrans" cxnId="{13D2FC04-038D-4341-A298-7464C3E669AE}">
      <dgm:prSet/>
      <dgm:spPr/>
      <dgm:t>
        <a:bodyPr/>
        <a:lstStyle/>
        <a:p>
          <a:endParaRPr lang="fr-FR"/>
        </a:p>
      </dgm:t>
    </dgm:pt>
    <dgm:pt modelId="{491F9D68-A6E2-4A28-94B3-2FED448349E0}" type="sibTrans" cxnId="{13D2FC04-038D-4341-A298-7464C3E669AE}">
      <dgm:prSet/>
      <dgm:spPr/>
      <dgm:t>
        <a:bodyPr/>
        <a:lstStyle/>
        <a:p>
          <a:endParaRPr lang="fr-FR"/>
        </a:p>
      </dgm:t>
    </dgm:pt>
    <dgm:pt modelId="{28957681-A323-495D-B155-EFCD888B00A5}">
      <dgm:prSet/>
      <dgm:spPr/>
      <dgm:t>
        <a:bodyPr/>
        <a:lstStyle/>
        <a:p>
          <a:r>
            <a:rPr lang="fr-FR" b="1" dirty="0" smtClean="0"/>
            <a:t>CONCLUSION</a:t>
          </a:r>
          <a:endParaRPr lang="fr-FR" b="1" dirty="0"/>
        </a:p>
      </dgm:t>
    </dgm:pt>
    <dgm:pt modelId="{C9E046F1-87CD-4520-8E01-FD19B2B5C4A8}" type="parTrans" cxnId="{0764AD92-D786-4924-85A4-8FD18C7553A9}">
      <dgm:prSet/>
      <dgm:spPr/>
      <dgm:t>
        <a:bodyPr/>
        <a:lstStyle/>
        <a:p>
          <a:endParaRPr lang="fr-FR"/>
        </a:p>
      </dgm:t>
    </dgm:pt>
    <dgm:pt modelId="{6093D583-42EB-44E4-A8C5-8E5F3542B8E3}" type="sibTrans" cxnId="{0764AD92-D786-4924-85A4-8FD18C7553A9}">
      <dgm:prSet/>
      <dgm:spPr/>
      <dgm:t>
        <a:bodyPr/>
        <a:lstStyle/>
        <a:p>
          <a:endParaRPr lang="fr-FR"/>
        </a:p>
      </dgm:t>
    </dgm:pt>
    <dgm:pt modelId="{02EF18D8-4F6E-4525-BBE1-4CCCDDAD4480}" type="pres">
      <dgm:prSet presAssocID="{F8AD7E86-A2E6-4ADC-8902-40B086DBDF97}" presName="linear" presStyleCnt="0">
        <dgm:presLayoutVars>
          <dgm:dir/>
          <dgm:animLvl val="lvl"/>
          <dgm:resizeHandles val="exact"/>
        </dgm:presLayoutVars>
      </dgm:prSet>
      <dgm:spPr/>
      <dgm:t>
        <a:bodyPr/>
        <a:lstStyle/>
        <a:p>
          <a:endParaRPr lang="fr-FR"/>
        </a:p>
      </dgm:t>
    </dgm:pt>
    <dgm:pt modelId="{49018C5C-913B-45D4-AE0D-E56B8A278DF1}" type="pres">
      <dgm:prSet presAssocID="{062BDBFB-BC19-49A3-9BBB-949DA99BC581}" presName="parentLin" presStyleCnt="0"/>
      <dgm:spPr/>
    </dgm:pt>
    <dgm:pt modelId="{289E86F2-778B-4E36-8AC8-CEA47FC70565}" type="pres">
      <dgm:prSet presAssocID="{062BDBFB-BC19-49A3-9BBB-949DA99BC581}" presName="parentLeftMargin" presStyleLbl="node1" presStyleIdx="0" presStyleCnt="6"/>
      <dgm:spPr/>
      <dgm:t>
        <a:bodyPr/>
        <a:lstStyle/>
        <a:p>
          <a:endParaRPr lang="fr-FR"/>
        </a:p>
      </dgm:t>
    </dgm:pt>
    <dgm:pt modelId="{D5169268-43D5-4FFA-B517-DFDE10ECCAA1}" type="pres">
      <dgm:prSet presAssocID="{062BDBFB-BC19-49A3-9BBB-949DA99BC581}" presName="parentText" presStyleLbl="node1" presStyleIdx="0" presStyleCnt="6">
        <dgm:presLayoutVars>
          <dgm:chMax val="0"/>
          <dgm:bulletEnabled val="1"/>
        </dgm:presLayoutVars>
      </dgm:prSet>
      <dgm:spPr/>
      <dgm:t>
        <a:bodyPr/>
        <a:lstStyle/>
        <a:p>
          <a:endParaRPr lang="fr-FR"/>
        </a:p>
      </dgm:t>
    </dgm:pt>
    <dgm:pt modelId="{B474962E-7999-48B1-A0BA-BBCAF075E5C6}" type="pres">
      <dgm:prSet presAssocID="{062BDBFB-BC19-49A3-9BBB-949DA99BC581}" presName="negativeSpace" presStyleCnt="0"/>
      <dgm:spPr/>
    </dgm:pt>
    <dgm:pt modelId="{BAEB073A-3F39-4148-9AD7-14EE3B175813}" type="pres">
      <dgm:prSet presAssocID="{062BDBFB-BC19-49A3-9BBB-949DA99BC581}" presName="childText" presStyleLbl="conFgAcc1" presStyleIdx="0" presStyleCnt="6">
        <dgm:presLayoutVars>
          <dgm:bulletEnabled val="1"/>
        </dgm:presLayoutVars>
      </dgm:prSet>
      <dgm:spPr/>
    </dgm:pt>
    <dgm:pt modelId="{540CE9E9-4653-4756-8394-8B30C94561A7}" type="pres">
      <dgm:prSet presAssocID="{16422599-CBED-49F0-864D-B4261ADC231B}" presName="spaceBetweenRectangles" presStyleCnt="0"/>
      <dgm:spPr/>
    </dgm:pt>
    <dgm:pt modelId="{7A1DDBA2-7EB3-4F09-A081-FCA199505A81}" type="pres">
      <dgm:prSet presAssocID="{40090FB4-662F-479D-918E-440E31457F60}" presName="parentLin" presStyleCnt="0"/>
      <dgm:spPr/>
    </dgm:pt>
    <dgm:pt modelId="{F88CB155-D3D8-4093-AD17-6627AB4CD7A1}" type="pres">
      <dgm:prSet presAssocID="{40090FB4-662F-479D-918E-440E31457F60}" presName="parentLeftMargin" presStyleLbl="node1" presStyleIdx="0" presStyleCnt="6"/>
      <dgm:spPr/>
      <dgm:t>
        <a:bodyPr/>
        <a:lstStyle/>
        <a:p>
          <a:endParaRPr lang="fr-FR"/>
        </a:p>
      </dgm:t>
    </dgm:pt>
    <dgm:pt modelId="{5CC7006F-73E2-461E-86D6-6620A73EEB3F}" type="pres">
      <dgm:prSet presAssocID="{40090FB4-662F-479D-918E-440E31457F60}" presName="parentText" presStyleLbl="node1" presStyleIdx="1" presStyleCnt="6">
        <dgm:presLayoutVars>
          <dgm:chMax val="0"/>
          <dgm:bulletEnabled val="1"/>
        </dgm:presLayoutVars>
      </dgm:prSet>
      <dgm:spPr/>
      <dgm:t>
        <a:bodyPr/>
        <a:lstStyle/>
        <a:p>
          <a:endParaRPr lang="fr-FR"/>
        </a:p>
      </dgm:t>
    </dgm:pt>
    <dgm:pt modelId="{5C185771-485C-4B68-BFF3-E9E1748E1147}" type="pres">
      <dgm:prSet presAssocID="{40090FB4-662F-479D-918E-440E31457F60}" presName="negativeSpace" presStyleCnt="0"/>
      <dgm:spPr/>
    </dgm:pt>
    <dgm:pt modelId="{C1C83BF6-50A7-4B0C-B757-9481C25B2D4F}" type="pres">
      <dgm:prSet presAssocID="{40090FB4-662F-479D-918E-440E31457F60}" presName="childText" presStyleLbl="conFgAcc1" presStyleIdx="1" presStyleCnt="6">
        <dgm:presLayoutVars>
          <dgm:bulletEnabled val="1"/>
        </dgm:presLayoutVars>
      </dgm:prSet>
      <dgm:spPr/>
    </dgm:pt>
    <dgm:pt modelId="{3B99BBE0-EC9E-46A1-83C9-6C0160EB83ED}" type="pres">
      <dgm:prSet presAssocID="{182F2D1D-D5A3-495F-B5CD-79CE8161AFF5}" presName="spaceBetweenRectangles" presStyleCnt="0"/>
      <dgm:spPr/>
    </dgm:pt>
    <dgm:pt modelId="{57B4A505-711E-4587-BCE3-B800E39353F7}" type="pres">
      <dgm:prSet presAssocID="{496AA423-8843-424C-8F94-2C8D693810D9}" presName="parentLin" presStyleCnt="0"/>
      <dgm:spPr/>
    </dgm:pt>
    <dgm:pt modelId="{E5FDE682-2082-4262-84B1-1E9044D2B0A5}" type="pres">
      <dgm:prSet presAssocID="{496AA423-8843-424C-8F94-2C8D693810D9}" presName="parentLeftMargin" presStyleLbl="node1" presStyleIdx="1" presStyleCnt="6"/>
      <dgm:spPr/>
      <dgm:t>
        <a:bodyPr/>
        <a:lstStyle/>
        <a:p>
          <a:endParaRPr lang="fr-FR"/>
        </a:p>
      </dgm:t>
    </dgm:pt>
    <dgm:pt modelId="{88192A86-1CA7-4CCE-99E5-C41AED02B7B8}" type="pres">
      <dgm:prSet presAssocID="{496AA423-8843-424C-8F94-2C8D693810D9}" presName="parentText" presStyleLbl="node1" presStyleIdx="2" presStyleCnt="6">
        <dgm:presLayoutVars>
          <dgm:chMax val="0"/>
          <dgm:bulletEnabled val="1"/>
        </dgm:presLayoutVars>
      </dgm:prSet>
      <dgm:spPr/>
      <dgm:t>
        <a:bodyPr/>
        <a:lstStyle/>
        <a:p>
          <a:endParaRPr lang="fr-FR"/>
        </a:p>
      </dgm:t>
    </dgm:pt>
    <dgm:pt modelId="{2324ED50-B9AD-4622-83C7-9C1DC31FD48E}" type="pres">
      <dgm:prSet presAssocID="{496AA423-8843-424C-8F94-2C8D693810D9}" presName="negativeSpace" presStyleCnt="0"/>
      <dgm:spPr/>
    </dgm:pt>
    <dgm:pt modelId="{4C6B622E-E36D-4B4B-8290-F538E45F922D}" type="pres">
      <dgm:prSet presAssocID="{496AA423-8843-424C-8F94-2C8D693810D9}" presName="childText" presStyleLbl="conFgAcc1" presStyleIdx="2" presStyleCnt="6">
        <dgm:presLayoutVars>
          <dgm:bulletEnabled val="1"/>
        </dgm:presLayoutVars>
      </dgm:prSet>
      <dgm:spPr/>
    </dgm:pt>
    <dgm:pt modelId="{F28A2083-7505-44EE-93B1-94DE0A83FCB3}" type="pres">
      <dgm:prSet presAssocID="{7C4273C7-2431-4C3B-9523-F8AA9D0F8B10}" presName="spaceBetweenRectangles" presStyleCnt="0"/>
      <dgm:spPr/>
    </dgm:pt>
    <dgm:pt modelId="{4B9BAA91-617F-4011-8DBF-475150D29190}" type="pres">
      <dgm:prSet presAssocID="{0BA12643-3398-42C2-8D0B-657A81DD7861}" presName="parentLin" presStyleCnt="0"/>
      <dgm:spPr/>
    </dgm:pt>
    <dgm:pt modelId="{93BBFA88-4B25-4F7E-84D8-48E5B6D339A4}" type="pres">
      <dgm:prSet presAssocID="{0BA12643-3398-42C2-8D0B-657A81DD7861}" presName="parentLeftMargin" presStyleLbl="node1" presStyleIdx="2" presStyleCnt="6"/>
      <dgm:spPr/>
      <dgm:t>
        <a:bodyPr/>
        <a:lstStyle/>
        <a:p>
          <a:endParaRPr lang="fr-FR"/>
        </a:p>
      </dgm:t>
    </dgm:pt>
    <dgm:pt modelId="{D3C9726B-645C-48DA-9A3D-D7599D6027AC}" type="pres">
      <dgm:prSet presAssocID="{0BA12643-3398-42C2-8D0B-657A81DD7861}" presName="parentText" presStyleLbl="node1" presStyleIdx="3" presStyleCnt="6">
        <dgm:presLayoutVars>
          <dgm:chMax val="0"/>
          <dgm:bulletEnabled val="1"/>
        </dgm:presLayoutVars>
      </dgm:prSet>
      <dgm:spPr/>
      <dgm:t>
        <a:bodyPr/>
        <a:lstStyle/>
        <a:p>
          <a:endParaRPr lang="fr-FR"/>
        </a:p>
      </dgm:t>
    </dgm:pt>
    <dgm:pt modelId="{E65A36CA-4935-40B9-A66A-275DCA78A318}" type="pres">
      <dgm:prSet presAssocID="{0BA12643-3398-42C2-8D0B-657A81DD7861}" presName="negativeSpace" presStyleCnt="0"/>
      <dgm:spPr/>
    </dgm:pt>
    <dgm:pt modelId="{56BD071A-1540-4281-9062-1937B6E6F0AE}" type="pres">
      <dgm:prSet presAssocID="{0BA12643-3398-42C2-8D0B-657A81DD7861}" presName="childText" presStyleLbl="conFgAcc1" presStyleIdx="3" presStyleCnt="6">
        <dgm:presLayoutVars>
          <dgm:bulletEnabled val="1"/>
        </dgm:presLayoutVars>
      </dgm:prSet>
      <dgm:spPr/>
    </dgm:pt>
    <dgm:pt modelId="{26925F82-48B1-4223-8299-3767765CD1D3}" type="pres">
      <dgm:prSet presAssocID="{5F7399BE-B292-47A4-994B-C607BB0BE77A}" presName="spaceBetweenRectangles" presStyleCnt="0"/>
      <dgm:spPr/>
    </dgm:pt>
    <dgm:pt modelId="{0EEBBB3D-55FA-4931-8092-757B50978570}" type="pres">
      <dgm:prSet presAssocID="{F3CA2EFA-8D05-4EED-8C61-4254E38DE056}" presName="parentLin" presStyleCnt="0"/>
      <dgm:spPr/>
    </dgm:pt>
    <dgm:pt modelId="{FAA2836C-DFD4-4844-826C-C66A5516E9EF}" type="pres">
      <dgm:prSet presAssocID="{F3CA2EFA-8D05-4EED-8C61-4254E38DE056}" presName="parentLeftMargin" presStyleLbl="node1" presStyleIdx="3" presStyleCnt="6"/>
      <dgm:spPr/>
      <dgm:t>
        <a:bodyPr/>
        <a:lstStyle/>
        <a:p>
          <a:endParaRPr lang="fr-FR"/>
        </a:p>
      </dgm:t>
    </dgm:pt>
    <dgm:pt modelId="{D303B4E9-1133-47A6-B674-B7291FA0D78D}" type="pres">
      <dgm:prSet presAssocID="{F3CA2EFA-8D05-4EED-8C61-4254E38DE056}" presName="parentText" presStyleLbl="node1" presStyleIdx="4" presStyleCnt="6">
        <dgm:presLayoutVars>
          <dgm:chMax val="0"/>
          <dgm:bulletEnabled val="1"/>
        </dgm:presLayoutVars>
      </dgm:prSet>
      <dgm:spPr/>
      <dgm:t>
        <a:bodyPr/>
        <a:lstStyle/>
        <a:p>
          <a:endParaRPr lang="fr-FR"/>
        </a:p>
      </dgm:t>
    </dgm:pt>
    <dgm:pt modelId="{6BD884D5-F2F6-45FE-8CAA-2BC5B2F891CB}" type="pres">
      <dgm:prSet presAssocID="{F3CA2EFA-8D05-4EED-8C61-4254E38DE056}" presName="negativeSpace" presStyleCnt="0"/>
      <dgm:spPr/>
    </dgm:pt>
    <dgm:pt modelId="{81E578F9-F829-4AB0-9066-EB0B81CD7449}" type="pres">
      <dgm:prSet presAssocID="{F3CA2EFA-8D05-4EED-8C61-4254E38DE056}" presName="childText" presStyleLbl="conFgAcc1" presStyleIdx="4" presStyleCnt="6">
        <dgm:presLayoutVars>
          <dgm:bulletEnabled val="1"/>
        </dgm:presLayoutVars>
      </dgm:prSet>
      <dgm:spPr/>
    </dgm:pt>
    <dgm:pt modelId="{8B98827F-DA9A-4148-9E0E-EBB0C41E3ABC}" type="pres">
      <dgm:prSet presAssocID="{491F9D68-A6E2-4A28-94B3-2FED448349E0}" presName="spaceBetweenRectangles" presStyleCnt="0"/>
      <dgm:spPr/>
    </dgm:pt>
    <dgm:pt modelId="{E027ECBF-9C3F-46F5-ACD3-35F2C79489CF}" type="pres">
      <dgm:prSet presAssocID="{28957681-A323-495D-B155-EFCD888B00A5}" presName="parentLin" presStyleCnt="0"/>
      <dgm:spPr/>
    </dgm:pt>
    <dgm:pt modelId="{6D6BD4C6-B09D-4013-9315-4F22C2A454D6}" type="pres">
      <dgm:prSet presAssocID="{28957681-A323-495D-B155-EFCD888B00A5}" presName="parentLeftMargin" presStyleLbl="node1" presStyleIdx="4" presStyleCnt="6"/>
      <dgm:spPr/>
      <dgm:t>
        <a:bodyPr/>
        <a:lstStyle/>
        <a:p>
          <a:endParaRPr lang="fr-FR"/>
        </a:p>
      </dgm:t>
    </dgm:pt>
    <dgm:pt modelId="{086261AD-752C-40F6-AB41-DE4605759944}" type="pres">
      <dgm:prSet presAssocID="{28957681-A323-495D-B155-EFCD888B00A5}" presName="parentText" presStyleLbl="node1" presStyleIdx="5" presStyleCnt="6">
        <dgm:presLayoutVars>
          <dgm:chMax val="0"/>
          <dgm:bulletEnabled val="1"/>
        </dgm:presLayoutVars>
      </dgm:prSet>
      <dgm:spPr/>
      <dgm:t>
        <a:bodyPr/>
        <a:lstStyle/>
        <a:p>
          <a:endParaRPr lang="fr-FR"/>
        </a:p>
      </dgm:t>
    </dgm:pt>
    <dgm:pt modelId="{4CE97259-DD42-4299-B703-EEBE491940D9}" type="pres">
      <dgm:prSet presAssocID="{28957681-A323-495D-B155-EFCD888B00A5}" presName="negativeSpace" presStyleCnt="0"/>
      <dgm:spPr/>
    </dgm:pt>
    <dgm:pt modelId="{E1308FA0-CE07-4295-8DF9-740E5847B1B3}" type="pres">
      <dgm:prSet presAssocID="{28957681-A323-495D-B155-EFCD888B00A5}" presName="childText" presStyleLbl="conFgAcc1" presStyleIdx="5" presStyleCnt="6">
        <dgm:presLayoutVars>
          <dgm:bulletEnabled val="1"/>
        </dgm:presLayoutVars>
      </dgm:prSet>
      <dgm:spPr/>
    </dgm:pt>
  </dgm:ptLst>
  <dgm:cxnLst>
    <dgm:cxn modelId="{40AA9801-76BD-4EDE-A329-A6C43B514A96}" srcId="{F8AD7E86-A2E6-4ADC-8902-40B086DBDF97}" destId="{062BDBFB-BC19-49A3-9BBB-949DA99BC581}" srcOrd="0" destOrd="0" parTransId="{6D6D07DE-AE78-4FE5-BF72-98265CD7D2F9}" sibTransId="{16422599-CBED-49F0-864D-B4261ADC231B}"/>
    <dgm:cxn modelId="{20CAF5D2-C2F8-4C3C-8666-8991EFED41F7}" type="presOf" srcId="{062BDBFB-BC19-49A3-9BBB-949DA99BC581}" destId="{D5169268-43D5-4FFA-B517-DFDE10ECCAA1}" srcOrd="1" destOrd="0" presId="urn:microsoft.com/office/officeart/2005/8/layout/list1"/>
    <dgm:cxn modelId="{0F469DCA-C41E-443A-98DC-06FFAE81E6DE}" type="presOf" srcId="{28957681-A323-495D-B155-EFCD888B00A5}" destId="{6D6BD4C6-B09D-4013-9315-4F22C2A454D6}" srcOrd="0" destOrd="0" presId="urn:microsoft.com/office/officeart/2005/8/layout/list1"/>
    <dgm:cxn modelId="{7BD85999-FB7B-42E2-A3F8-4F744F767615}" type="presOf" srcId="{40090FB4-662F-479D-918E-440E31457F60}" destId="{F88CB155-D3D8-4093-AD17-6627AB4CD7A1}" srcOrd="0" destOrd="0" presId="urn:microsoft.com/office/officeart/2005/8/layout/list1"/>
    <dgm:cxn modelId="{BB0278EC-B042-4D24-A099-ADDBD410A50A}" srcId="{F8AD7E86-A2E6-4ADC-8902-40B086DBDF97}" destId="{40090FB4-662F-479D-918E-440E31457F60}" srcOrd="1" destOrd="0" parTransId="{33EF3E27-CB1B-4610-A9AB-0A65B918F2BB}" sibTransId="{182F2D1D-D5A3-495F-B5CD-79CE8161AFF5}"/>
    <dgm:cxn modelId="{2B9BC7CA-372D-4C5A-BEC8-30ECAD76C9E7}" type="presOf" srcId="{F3CA2EFA-8D05-4EED-8C61-4254E38DE056}" destId="{FAA2836C-DFD4-4844-826C-C66A5516E9EF}" srcOrd="0" destOrd="0" presId="urn:microsoft.com/office/officeart/2005/8/layout/list1"/>
    <dgm:cxn modelId="{0764AD92-D786-4924-85A4-8FD18C7553A9}" srcId="{F8AD7E86-A2E6-4ADC-8902-40B086DBDF97}" destId="{28957681-A323-495D-B155-EFCD888B00A5}" srcOrd="5" destOrd="0" parTransId="{C9E046F1-87CD-4520-8E01-FD19B2B5C4A8}" sibTransId="{6093D583-42EB-44E4-A8C5-8E5F3542B8E3}"/>
    <dgm:cxn modelId="{E2B33BD7-4532-4032-AC0D-740B2539E3D7}" type="presOf" srcId="{40090FB4-662F-479D-918E-440E31457F60}" destId="{5CC7006F-73E2-461E-86D6-6620A73EEB3F}" srcOrd="1" destOrd="0" presId="urn:microsoft.com/office/officeart/2005/8/layout/list1"/>
    <dgm:cxn modelId="{A3B703AA-9341-4020-A9BA-65F645BDF1E5}" type="presOf" srcId="{28957681-A323-495D-B155-EFCD888B00A5}" destId="{086261AD-752C-40F6-AB41-DE4605759944}" srcOrd="1" destOrd="0" presId="urn:microsoft.com/office/officeart/2005/8/layout/list1"/>
    <dgm:cxn modelId="{DF59BFE4-9DC4-424D-8C78-3A92D59E6188}" type="presOf" srcId="{0BA12643-3398-42C2-8D0B-657A81DD7861}" destId="{D3C9726B-645C-48DA-9A3D-D7599D6027AC}" srcOrd="1" destOrd="0" presId="urn:microsoft.com/office/officeart/2005/8/layout/list1"/>
    <dgm:cxn modelId="{CB7A9EFE-CE78-4A56-B6B7-F0F7A2EF227B}" type="presOf" srcId="{496AA423-8843-424C-8F94-2C8D693810D9}" destId="{88192A86-1CA7-4CCE-99E5-C41AED02B7B8}" srcOrd="1" destOrd="0" presId="urn:microsoft.com/office/officeart/2005/8/layout/list1"/>
    <dgm:cxn modelId="{13D2FC04-038D-4341-A298-7464C3E669AE}" srcId="{F8AD7E86-A2E6-4ADC-8902-40B086DBDF97}" destId="{F3CA2EFA-8D05-4EED-8C61-4254E38DE056}" srcOrd="4" destOrd="0" parTransId="{C984A8B1-D98F-4B7F-B516-68B4E81A6D2D}" sibTransId="{491F9D68-A6E2-4A28-94B3-2FED448349E0}"/>
    <dgm:cxn modelId="{0E8902A0-E99D-4E4F-A4B0-4E500FC52133}" srcId="{F8AD7E86-A2E6-4ADC-8902-40B086DBDF97}" destId="{496AA423-8843-424C-8F94-2C8D693810D9}" srcOrd="2" destOrd="0" parTransId="{74D39866-AD88-4AB0-B6CE-5F006FCAEC40}" sibTransId="{7C4273C7-2431-4C3B-9523-F8AA9D0F8B10}"/>
    <dgm:cxn modelId="{3D6BB55F-E295-49BC-AF1F-53B52F0726CC}" type="presOf" srcId="{0BA12643-3398-42C2-8D0B-657A81DD7861}" destId="{93BBFA88-4B25-4F7E-84D8-48E5B6D339A4}" srcOrd="0" destOrd="0" presId="urn:microsoft.com/office/officeart/2005/8/layout/list1"/>
    <dgm:cxn modelId="{37355FCB-3104-4C53-9568-F77968D3E251}" type="presOf" srcId="{496AA423-8843-424C-8F94-2C8D693810D9}" destId="{E5FDE682-2082-4262-84B1-1E9044D2B0A5}" srcOrd="0" destOrd="0" presId="urn:microsoft.com/office/officeart/2005/8/layout/list1"/>
    <dgm:cxn modelId="{E27CC2F4-5DC1-4838-A101-A2F3534463D8}" type="presOf" srcId="{062BDBFB-BC19-49A3-9BBB-949DA99BC581}" destId="{289E86F2-778B-4E36-8AC8-CEA47FC70565}" srcOrd="0" destOrd="0" presId="urn:microsoft.com/office/officeart/2005/8/layout/list1"/>
    <dgm:cxn modelId="{5232F6DA-83C8-4D5E-B361-5862BC94AA43}" type="presOf" srcId="{F8AD7E86-A2E6-4ADC-8902-40B086DBDF97}" destId="{02EF18D8-4F6E-4525-BBE1-4CCCDDAD4480}" srcOrd="0" destOrd="0" presId="urn:microsoft.com/office/officeart/2005/8/layout/list1"/>
    <dgm:cxn modelId="{56C41992-EC38-408F-B2D9-7B4EBE140086}" srcId="{F8AD7E86-A2E6-4ADC-8902-40B086DBDF97}" destId="{0BA12643-3398-42C2-8D0B-657A81DD7861}" srcOrd="3" destOrd="0" parTransId="{274073D9-73EE-4766-BB8F-A96D18619B96}" sibTransId="{5F7399BE-B292-47A4-994B-C607BB0BE77A}"/>
    <dgm:cxn modelId="{88C8C28E-45E7-4069-BEA7-A1B004F7FB73}" type="presOf" srcId="{F3CA2EFA-8D05-4EED-8C61-4254E38DE056}" destId="{D303B4E9-1133-47A6-B674-B7291FA0D78D}" srcOrd="1" destOrd="0" presId="urn:microsoft.com/office/officeart/2005/8/layout/list1"/>
    <dgm:cxn modelId="{D2458238-A2C5-41F7-9D84-8BFD878E45AE}" type="presParOf" srcId="{02EF18D8-4F6E-4525-BBE1-4CCCDDAD4480}" destId="{49018C5C-913B-45D4-AE0D-E56B8A278DF1}" srcOrd="0" destOrd="0" presId="urn:microsoft.com/office/officeart/2005/8/layout/list1"/>
    <dgm:cxn modelId="{AC4D658A-D2B7-40AC-87C1-69F8DAE43B81}" type="presParOf" srcId="{49018C5C-913B-45D4-AE0D-E56B8A278DF1}" destId="{289E86F2-778B-4E36-8AC8-CEA47FC70565}" srcOrd="0" destOrd="0" presId="urn:microsoft.com/office/officeart/2005/8/layout/list1"/>
    <dgm:cxn modelId="{193879E7-5486-461D-8769-1A67511E9C79}" type="presParOf" srcId="{49018C5C-913B-45D4-AE0D-E56B8A278DF1}" destId="{D5169268-43D5-4FFA-B517-DFDE10ECCAA1}" srcOrd="1" destOrd="0" presId="urn:microsoft.com/office/officeart/2005/8/layout/list1"/>
    <dgm:cxn modelId="{B37B294C-DA1E-4F9B-8923-59E7F2A3D035}" type="presParOf" srcId="{02EF18D8-4F6E-4525-BBE1-4CCCDDAD4480}" destId="{B474962E-7999-48B1-A0BA-BBCAF075E5C6}" srcOrd="1" destOrd="0" presId="urn:microsoft.com/office/officeart/2005/8/layout/list1"/>
    <dgm:cxn modelId="{864D3F9A-9E4C-4826-8F7B-2CAF45A94E89}" type="presParOf" srcId="{02EF18D8-4F6E-4525-BBE1-4CCCDDAD4480}" destId="{BAEB073A-3F39-4148-9AD7-14EE3B175813}" srcOrd="2" destOrd="0" presId="urn:microsoft.com/office/officeart/2005/8/layout/list1"/>
    <dgm:cxn modelId="{46B769A2-6AA8-427E-80AD-3EC8C0BE04AB}" type="presParOf" srcId="{02EF18D8-4F6E-4525-BBE1-4CCCDDAD4480}" destId="{540CE9E9-4653-4756-8394-8B30C94561A7}" srcOrd="3" destOrd="0" presId="urn:microsoft.com/office/officeart/2005/8/layout/list1"/>
    <dgm:cxn modelId="{BED52615-5E2B-4D4A-A279-9BF9D66F2BA5}" type="presParOf" srcId="{02EF18D8-4F6E-4525-BBE1-4CCCDDAD4480}" destId="{7A1DDBA2-7EB3-4F09-A081-FCA199505A81}" srcOrd="4" destOrd="0" presId="urn:microsoft.com/office/officeart/2005/8/layout/list1"/>
    <dgm:cxn modelId="{6AC6BAFB-E90D-4A2F-8CB6-B623F0F140B5}" type="presParOf" srcId="{7A1DDBA2-7EB3-4F09-A081-FCA199505A81}" destId="{F88CB155-D3D8-4093-AD17-6627AB4CD7A1}" srcOrd="0" destOrd="0" presId="urn:microsoft.com/office/officeart/2005/8/layout/list1"/>
    <dgm:cxn modelId="{8532B570-939F-4DB7-8697-8E72154422AA}" type="presParOf" srcId="{7A1DDBA2-7EB3-4F09-A081-FCA199505A81}" destId="{5CC7006F-73E2-461E-86D6-6620A73EEB3F}" srcOrd="1" destOrd="0" presId="urn:microsoft.com/office/officeart/2005/8/layout/list1"/>
    <dgm:cxn modelId="{F503E8ED-3E41-43D6-9F2F-6647E2B6FA31}" type="presParOf" srcId="{02EF18D8-4F6E-4525-BBE1-4CCCDDAD4480}" destId="{5C185771-485C-4B68-BFF3-E9E1748E1147}" srcOrd="5" destOrd="0" presId="urn:microsoft.com/office/officeart/2005/8/layout/list1"/>
    <dgm:cxn modelId="{19B509F9-453E-40FD-8F95-A6A65AE0B3FB}" type="presParOf" srcId="{02EF18D8-4F6E-4525-BBE1-4CCCDDAD4480}" destId="{C1C83BF6-50A7-4B0C-B757-9481C25B2D4F}" srcOrd="6" destOrd="0" presId="urn:microsoft.com/office/officeart/2005/8/layout/list1"/>
    <dgm:cxn modelId="{123BB28D-25AD-4111-ADFC-F829A66D9D1E}" type="presParOf" srcId="{02EF18D8-4F6E-4525-BBE1-4CCCDDAD4480}" destId="{3B99BBE0-EC9E-46A1-83C9-6C0160EB83ED}" srcOrd="7" destOrd="0" presId="urn:microsoft.com/office/officeart/2005/8/layout/list1"/>
    <dgm:cxn modelId="{EFE7CAD4-CF05-43B9-BF9F-D076E5AB9F5E}" type="presParOf" srcId="{02EF18D8-4F6E-4525-BBE1-4CCCDDAD4480}" destId="{57B4A505-711E-4587-BCE3-B800E39353F7}" srcOrd="8" destOrd="0" presId="urn:microsoft.com/office/officeart/2005/8/layout/list1"/>
    <dgm:cxn modelId="{4167CE02-ED05-4E76-9FA0-19F5BB4213B4}" type="presParOf" srcId="{57B4A505-711E-4587-BCE3-B800E39353F7}" destId="{E5FDE682-2082-4262-84B1-1E9044D2B0A5}" srcOrd="0" destOrd="0" presId="urn:microsoft.com/office/officeart/2005/8/layout/list1"/>
    <dgm:cxn modelId="{E0070897-FE71-4DE8-A8B9-9CAD7818AF98}" type="presParOf" srcId="{57B4A505-711E-4587-BCE3-B800E39353F7}" destId="{88192A86-1CA7-4CCE-99E5-C41AED02B7B8}" srcOrd="1" destOrd="0" presId="urn:microsoft.com/office/officeart/2005/8/layout/list1"/>
    <dgm:cxn modelId="{130BE10C-3A64-473A-9C36-8CFCAF9FC930}" type="presParOf" srcId="{02EF18D8-4F6E-4525-BBE1-4CCCDDAD4480}" destId="{2324ED50-B9AD-4622-83C7-9C1DC31FD48E}" srcOrd="9" destOrd="0" presId="urn:microsoft.com/office/officeart/2005/8/layout/list1"/>
    <dgm:cxn modelId="{77CA3098-B400-4AC6-9E4D-72305B3D7C7C}" type="presParOf" srcId="{02EF18D8-4F6E-4525-BBE1-4CCCDDAD4480}" destId="{4C6B622E-E36D-4B4B-8290-F538E45F922D}" srcOrd="10" destOrd="0" presId="urn:microsoft.com/office/officeart/2005/8/layout/list1"/>
    <dgm:cxn modelId="{34C9A863-F33E-40FE-8A50-E0BA906723AC}" type="presParOf" srcId="{02EF18D8-4F6E-4525-BBE1-4CCCDDAD4480}" destId="{F28A2083-7505-44EE-93B1-94DE0A83FCB3}" srcOrd="11" destOrd="0" presId="urn:microsoft.com/office/officeart/2005/8/layout/list1"/>
    <dgm:cxn modelId="{A3BD6AB0-740D-490F-BEA4-469A9DD83EE9}" type="presParOf" srcId="{02EF18D8-4F6E-4525-BBE1-4CCCDDAD4480}" destId="{4B9BAA91-617F-4011-8DBF-475150D29190}" srcOrd="12" destOrd="0" presId="urn:microsoft.com/office/officeart/2005/8/layout/list1"/>
    <dgm:cxn modelId="{EBCBC165-E523-4903-8D2C-B754EDC6496B}" type="presParOf" srcId="{4B9BAA91-617F-4011-8DBF-475150D29190}" destId="{93BBFA88-4B25-4F7E-84D8-48E5B6D339A4}" srcOrd="0" destOrd="0" presId="urn:microsoft.com/office/officeart/2005/8/layout/list1"/>
    <dgm:cxn modelId="{81DDC928-6C02-4620-9F23-FCED08EA9227}" type="presParOf" srcId="{4B9BAA91-617F-4011-8DBF-475150D29190}" destId="{D3C9726B-645C-48DA-9A3D-D7599D6027AC}" srcOrd="1" destOrd="0" presId="urn:microsoft.com/office/officeart/2005/8/layout/list1"/>
    <dgm:cxn modelId="{AED534C2-EE3C-45C9-9A8D-C39B93350FC9}" type="presParOf" srcId="{02EF18D8-4F6E-4525-BBE1-4CCCDDAD4480}" destId="{E65A36CA-4935-40B9-A66A-275DCA78A318}" srcOrd="13" destOrd="0" presId="urn:microsoft.com/office/officeart/2005/8/layout/list1"/>
    <dgm:cxn modelId="{24CEDE04-9525-48AD-9999-5634192D66D0}" type="presParOf" srcId="{02EF18D8-4F6E-4525-BBE1-4CCCDDAD4480}" destId="{56BD071A-1540-4281-9062-1937B6E6F0AE}" srcOrd="14" destOrd="0" presId="urn:microsoft.com/office/officeart/2005/8/layout/list1"/>
    <dgm:cxn modelId="{DE727C95-F2ED-4C9B-865A-78D8ED979574}" type="presParOf" srcId="{02EF18D8-4F6E-4525-BBE1-4CCCDDAD4480}" destId="{26925F82-48B1-4223-8299-3767765CD1D3}" srcOrd="15" destOrd="0" presId="urn:microsoft.com/office/officeart/2005/8/layout/list1"/>
    <dgm:cxn modelId="{EEDC8E3C-4D61-45F3-AD1F-E615F1E77B50}" type="presParOf" srcId="{02EF18D8-4F6E-4525-BBE1-4CCCDDAD4480}" destId="{0EEBBB3D-55FA-4931-8092-757B50978570}" srcOrd="16" destOrd="0" presId="urn:microsoft.com/office/officeart/2005/8/layout/list1"/>
    <dgm:cxn modelId="{38C33D20-C390-4301-B1EC-5EBFC650E3EE}" type="presParOf" srcId="{0EEBBB3D-55FA-4931-8092-757B50978570}" destId="{FAA2836C-DFD4-4844-826C-C66A5516E9EF}" srcOrd="0" destOrd="0" presId="urn:microsoft.com/office/officeart/2005/8/layout/list1"/>
    <dgm:cxn modelId="{E7C3E0C0-06B1-4C6C-B5F6-8E1FE3835DCD}" type="presParOf" srcId="{0EEBBB3D-55FA-4931-8092-757B50978570}" destId="{D303B4E9-1133-47A6-B674-B7291FA0D78D}" srcOrd="1" destOrd="0" presId="urn:microsoft.com/office/officeart/2005/8/layout/list1"/>
    <dgm:cxn modelId="{7D0C11CA-826F-432C-86D3-6A4F91566205}" type="presParOf" srcId="{02EF18D8-4F6E-4525-BBE1-4CCCDDAD4480}" destId="{6BD884D5-F2F6-45FE-8CAA-2BC5B2F891CB}" srcOrd="17" destOrd="0" presId="urn:microsoft.com/office/officeart/2005/8/layout/list1"/>
    <dgm:cxn modelId="{7A2CA2A9-3E24-4ECC-A527-BD5FE91A5849}" type="presParOf" srcId="{02EF18D8-4F6E-4525-BBE1-4CCCDDAD4480}" destId="{81E578F9-F829-4AB0-9066-EB0B81CD7449}" srcOrd="18" destOrd="0" presId="urn:microsoft.com/office/officeart/2005/8/layout/list1"/>
    <dgm:cxn modelId="{CADE422A-42AA-47E6-83EA-EB351744DB5B}" type="presParOf" srcId="{02EF18D8-4F6E-4525-BBE1-4CCCDDAD4480}" destId="{8B98827F-DA9A-4148-9E0E-EBB0C41E3ABC}" srcOrd="19" destOrd="0" presId="urn:microsoft.com/office/officeart/2005/8/layout/list1"/>
    <dgm:cxn modelId="{9114F28E-502F-4988-ACC6-D1A70DA101A6}" type="presParOf" srcId="{02EF18D8-4F6E-4525-BBE1-4CCCDDAD4480}" destId="{E027ECBF-9C3F-46F5-ACD3-35F2C79489CF}" srcOrd="20" destOrd="0" presId="urn:microsoft.com/office/officeart/2005/8/layout/list1"/>
    <dgm:cxn modelId="{59B829C3-3DE3-4A47-A5FA-7C7562D1D7BE}" type="presParOf" srcId="{E027ECBF-9C3F-46F5-ACD3-35F2C79489CF}" destId="{6D6BD4C6-B09D-4013-9315-4F22C2A454D6}" srcOrd="0" destOrd="0" presId="urn:microsoft.com/office/officeart/2005/8/layout/list1"/>
    <dgm:cxn modelId="{A00E3B7E-3E97-40A3-B7F1-3D81AC149AFF}" type="presParOf" srcId="{E027ECBF-9C3F-46F5-ACD3-35F2C79489CF}" destId="{086261AD-752C-40F6-AB41-DE4605759944}" srcOrd="1" destOrd="0" presId="urn:microsoft.com/office/officeart/2005/8/layout/list1"/>
    <dgm:cxn modelId="{ECECF9DC-36E4-484E-90D3-435980E75BE5}" type="presParOf" srcId="{02EF18D8-4F6E-4525-BBE1-4CCCDDAD4480}" destId="{4CE97259-DD42-4299-B703-EEBE491940D9}" srcOrd="21" destOrd="0" presId="urn:microsoft.com/office/officeart/2005/8/layout/list1"/>
    <dgm:cxn modelId="{3A8A67AA-8033-4E2A-9A01-F1F892FBEE80}" type="presParOf" srcId="{02EF18D8-4F6E-4525-BBE1-4CCCDDAD4480}" destId="{E1308FA0-CE07-4295-8DF9-740E5847B1B3}" srcOrd="22" destOrd="0" presId="urn:microsoft.com/office/officeart/2005/8/layout/list1"/>
  </dgm:cxnLst>
  <dgm:bg>
    <a:noFill/>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59DD3C-2DAA-41B7-A5ED-7F0E2EA4389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fr-FR"/>
        </a:p>
      </dgm:t>
    </dgm:pt>
    <dgm:pt modelId="{71757991-82CF-41B3-8A48-DFB31289F628}">
      <dgm:prSet/>
      <dgm:spPr>
        <a:solidFill>
          <a:srgbClr val="C00000"/>
        </a:solidFill>
      </dgm:spPr>
      <dgm:t>
        <a:bodyPr/>
        <a:lstStyle/>
        <a:p>
          <a:pPr algn="just"/>
          <a:r>
            <a:rPr lang="fr-FR" b="1" dirty="0" smtClean="0"/>
            <a:t>Observation dirigée </a:t>
          </a:r>
          <a:r>
            <a:rPr lang="fr-FR" dirty="0" smtClean="0"/>
            <a:t>: on observe directement par sa présence sur le terrain les faits que l’on cherche à étudier.</a:t>
          </a:r>
          <a:endParaRPr lang="fr-FR" dirty="0"/>
        </a:p>
      </dgm:t>
    </dgm:pt>
    <dgm:pt modelId="{11A0F617-767F-45EE-A1D2-409B77F2FF8E}" type="parTrans" cxnId="{D0202DC8-7A6E-40A7-ABFD-3066B54C66D6}">
      <dgm:prSet/>
      <dgm:spPr/>
      <dgm:t>
        <a:bodyPr/>
        <a:lstStyle/>
        <a:p>
          <a:endParaRPr lang="fr-FR"/>
        </a:p>
      </dgm:t>
    </dgm:pt>
    <dgm:pt modelId="{1DACB11B-091D-4E0B-85A1-CA97C45FC754}" type="sibTrans" cxnId="{D0202DC8-7A6E-40A7-ABFD-3066B54C66D6}">
      <dgm:prSet/>
      <dgm:spPr/>
      <dgm:t>
        <a:bodyPr/>
        <a:lstStyle/>
        <a:p>
          <a:endParaRPr lang="fr-FR"/>
        </a:p>
      </dgm:t>
    </dgm:pt>
    <dgm:pt modelId="{5B906435-EA39-4DB7-B90B-D4CD3B46DCBC}">
      <dgm:prSet/>
      <dgm:spPr>
        <a:solidFill>
          <a:srgbClr val="C00000"/>
        </a:solidFill>
      </dgm:spPr>
      <dgm:t>
        <a:bodyPr/>
        <a:lstStyle/>
        <a:p>
          <a:pPr algn="just"/>
          <a:r>
            <a:rPr lang="fr-FR" b="1" dirty="0" smtClean="0"/>
            <a:t>Observation participante </a:t>
          </a:r>
          <a:r>
            <a:rPr lang="fr-FR" dirty="0" smtClean="0"/>
            <a:t>: c’est une immersion dans le milieu dans le but d’étudier une communauté en participant  à ses activités et ses enjeux.</a:t>
          </a:r>
        </a:p>
      </dgm:t>
    </dgm:pt>
    <dgm:pt modelId="{A7ABCE69-D2E5-4F0A-8FB7-C15D037DEC57}" type="parTrans" cxnId="{169EB149-776B-4EF9-973C-7BD8130170D2}">
      <dgm:prSet/>
      <dgm:spPr/>
      <dgm:t>
        <a:bodyPr/>
        <a:lstStyle/>
        <a:p>
          <a:endParaRPr lang="fr-FR"/>
        </a:p>
      </dgm:t>
    </dgm:pt>
    <dgm:pt modelId="{A3F11D79-9D5A-480F-A73A-E69B7E84FC29}" type="sibTrans" cxnId="{169EB149-776B-4EF9-973C-7BD8130170D2}">
      <dgm:prSet/>
      <dgm:spPr/>
      <dgm:t>
        <a:bodyPr/>
        <a:lstStyle/>
        <a:p>
          <a:endParaRPr lang="fr-FR"/>
        </a:p>
      </dgm:t>
    </dgm:pt>
    <dgm:pt modelId="{ACA7228C-B4D7-4429-B549-D73FC2C75961}" type="pres">
      <dgm:prSet presAssocID="{1759DD3C-2DAA-41B7-A5ED-7F0E2EA4389E}" presName="linear" presStyleCnt="0">
        <dgm:presLayoutVars>
          <dgm:animLvl val="lvl"/>
          <dgm:resizeHandles val="exact"/>
        </dgm:presLayoutVars>
      </dgm:prSet>
      <dgm:spPr/>
      <dgm:t>
        <a:bodyPr/>
        <a:lstStyle/>
        <a:p>
          <a:endParaRPr lang="fr-FR"/>
        </a:p>
      </dgm:t>
    </dgm:pt>
    <dgm:pt modelId="{1ADACD45-C027-4B2B-B727-208071D185CF}" type="pres">
      <dgm:prSet presAssocID="{5B906435-EA39-4DB7-B90B-D4CD3B46DCBC}" presName="parentText" presStyleLbl="node1" presStyleIdx="0" presStyleCnt="2">
        <dgm:presLayoutVars>
          <dgm:chMax val="0"/>
          <dgm:bulletEnabled val="1"/>
        </dgm:presLayoutVars>
      </dgm:prSet>
      <dgm:spPr/>
      <dgm:t>
        <a:bodyPr/>
        <a:lstStyle/>
        <a:p>
          <a:endParaRPr lang="fr-FR"/>
        </a:p>
      </dgm:t>
    </dgm:pt>
    <dgm:pt modelId="{2631A34F-1145-450B-8017-6CAE4DF9B58C}" type="pres">
      <dgm:prSet presAssocID="{A3F11D79-9D5A-480F-A73A-E69B7E84FC29}" presName="spacer" presStyleCnt="0"/>
      <dgm:spPr/>
    </dgm:pt>
    <dgm:pt modelId="{3532A6D5-BB7A-4AE8-9DC1-8AC232BF1DB7}" type="pres">
      <dgm:prSet presAssocID="{71757991-82CF-41B3-8A48-DFB31289F628}" presName="parentText" presStyleLbl="node1" presStyleIdx="1" presStyleCnt="2">
        <dgm:presLayoutVars>
          <dgm:chMax val="0"/>
          <dgm:bulletEnabled val="1"/>
        </dgm:presLayoutVars>
      </dgm:prSet>
      <dgm:spPr/>
      <dgm:t>
        <a:bodyPr/>
        <a:lstStyle/>
        <a:p>
          <a:endParaRPr lang="fr-FR"/>
        </a:p>
      </dgm:t>
    </dgm:pt>
  </dgm:ptLst>
  <dgm:cxnLst>
    <dgm:cxn modelId="{D0202DC8-7A6E-40A7-ABFD-3066B54C66D6}" srcId="{1759DD3C-2DAA-41B7-A5ED-7F0E2EA4389E}" destId="{71757991-82CF-41B3-8A48-DFB31289F628}" srcOrd="1" destOrd="0" parTransId="{11A0F617-767F-45EE-A1D2-409B77F2FF8E}" sibTransId="{1DACB11B-091D-4E0B-85A1-CA97C45FC754}"/>
    <dgm:cxn modelId="{A61CE7AB-4D17-49CB-A9CB-C7F93CFD82DF}" type="presOf" srcId="{1759DD3C-2DAA-41B7-A5ED-7F0E2EA4389E}" destId="{ACA7228C-B4D7-4429-B549-D73FC2C75961}" srcOrd="0" destOrd="0" presId="urn:microsoft.com/office/officeart/2005/8/layout/vList2"/>
    <dgm:cxn modelId="{F11DD97B-EA7A-4FB1-8833-FF3C65FFAE5C}" type="presOf" srcId="{5B906435-EA39-4DB7-B90B-D4CD3B46DCBC}" destId="{1ADACD45-C027-4B2B-B727-208071D185CF}" srcOrd="0" destOrd="0" presId="urn:microsoft.com/office/officeart/2005/8/layout/vList2"/>
    <dgm:cxn modelId="{90A1B2B2-2F62-48F6-AE84-DB5E20BF0EAD}" type="presOf" srcId="{71757991-82CF-41B3-8A48-DFB31289F628}" destId="{3532A6D5-BB7A-4AE8-9DC1-8AC232BF1DB7}" srcOrd="0" destOrd="0" presId="urn:microsoft.com/office/officeart/2005/8/layout/vList2"/>
    <dgm:cxn modelId="{169EB149-776B-4EF9-973C-7BD8130170D2}" srcId="{1759DD3C-2DAA-41B7-A5ED-7F0E2EA4389E}" destId="{5B906435-EA39-4DB7-B90B-D4CD3B46DCBC}" srcOrd="0" destOrd="0" parTransId="{A7ABCE69-D2E5-4F0A-8FB7-C15D037DEC57}" sibTransId="{A3F11D79-9D5A-480F-A73A-E69B7E84FC29}"/>
    <dgm:cxn modelId="{C1E7B6C3-D456-4FAC-9CAE-2C674646A736}" type="presParOf" srcId="{ACA7228C-B4D7-4429-B549-D73FC2C75961}" destId="{1ADACD45-C027-4B2B-B727-208071D185CF}" srcOrd="0" destOrd="0" presId="urn:microsoft.com/office/officeart/2005/8/layout/vList2"/>
    <dgm:cxn modelId="{32B05B1B-1DEF-4764-ADF7-4CA902B98D0D}" type="presParOf" srcId="{ACA7228C-B4D7-4429-B549-D73FC2C75961}" destId="{2631A34F-1145-450B-8017-6CAE4DF9B58C}" srcOrd="1" destOrd="0" presId="urn:microsoft.com/office/officeart/2005/8/layout/vList2"/>
    <dgm:cxn modelId="{B9AB4FC6-8129-44C8-93AA-7DCEFE831FF5}" type="presParOf" srcId="{ACA7228C-B4D7-4429-B549-D73FC2C75961}" destId="{3532A6D5-BB7A-4AE8-9DC1-8AC232BF1DB7}" srcOrd="2" destOrd="0" presId="urn:microsoft.com/office/officeart/2005/8/layout/vList2"/>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943990-15AC-41CC-8712-B973068D35BE}" type="doc">
      <dgm:prSet loTypeId="urn:microsoft.com/office/officeart/2005/8/layout/pyramid2" loCatId="list" qsTypeId="urn:microsoft.com/office/officeart/2005/8/quickstyle/simple1" qsCatId="simple" csTypeId="urn:microsoft.com/office/officeart/2005/8/colors/accent2_4" csCatId="accent2" phldr="1"/>
      <dgm:spPr/>
    </dgm:pt>
    <dgm:pt modelId="{D3C15E36-7453-4593-8713-2C41D251A904}">
      <dgm:prSet phldrT="[Texte]" custT="1"/>
      <dgm:spPr/>
      <dgm:t>
        <a:bodyPr/>
        <a:lstStyle/>
        <a:p>
          <a:pPr algn="l"/>
          <a:r>
            <a:rPr lang="fr-FR" sz="1800" b="0" dirty="0" smtClean="0"/>
            <a:t>Observation systématique</a:t>
          </a:r>
        </a:p>
        <a:p>
          <a:pPr algn="l"/>
          <a:r>
            <a:rPr lang="fr-FR" sz="1800" b="0" dirty="0" smtClean="0"/>
            <a:t>– grille d’observation standardisée utilisée de manière systématique</a:t>
          </a:r>
        </a:p>
        <a:p>
          <a:pPr algn="l"/>
          <a:r>
            <a:rPr lang="fr-FR" sz="1800" b="0" dirty="0" smtClean="0"/>
            <a:t>– Pas d’implication personnelle</a:t>
          </a:r>
        </a:p>
        <a:p>
          <a:pPr algn="l"/>
          <a:r>
            <a:rPr lang="fr-FR" sz="1800" b="0" dirty="0" smtClean="0"/>
            <a:t>– Degré de réactivité des sujets</a:t>
          </a:r>
          <a:endParaRPr lang="fr-FR" sz="1800" b="0" dirty="0"/>
        </a:p>
      </dgm:t>
    </dgm:pt>
    <dgm:pt modelId="{9FA0045E-98FF-4908-9530-E2FB2251CEB3}" type="parTrans" cxnId="{0BE3EB3A-C152-4134-AC61-0AE0B4307867}">
      <dgm:prSet/>
      <dgm:spPr/>
      <dgm:t>
        <a:bodyPr/>
        <a:lstStyle/>
        <a:p>
          <a:endParaRPr lang="fr-FR"/>
        </a:p>
      </dgm:t>
    </dgm:pt>
    <dgm:pt modelId="{C3B18A70-18ED-4D6A-A89E-999A40E71448}" type="sibTrans" cxnId="{0BE3EB3A-C152-4134-AC61-0AE0B4307867}">
      <dgm:prSet/>
      <dgm:spPr/>
      <dgm:t>
        <a:bodyPr/>
        <a:lstStyle/>
        <a:p>
          <a:endParaRPr lang="fr-FR"/>
        </a:p>
      </dgm:t>
    </dgm:pt>
    <dgm:pt modelId="{A16E1916-FE0E-4FEC-9B40-615987C87BC5}">
      <dgm:prSet phldrT="[Texte]" custT="1"/>
      <dgm:spPr/>
      <dgm:t>
        <a:bodyPr/>
        <a:lstStyle/>
        <a:p>
          <a:pPr algn="l"/>
          <a:r>
            <a:rPr lang="fr-FR" sz="1800" dirty="0" smtClean="0"/>
            <a:t>Observation participante</a:t>
          </a:r>
        </a:p>
        <a:p>
          <a:pPr algn="l"/>
          <a:r>
            <a:rPr lang="fr-FR" sz="1800" dirty="0" smtClean="0"/>
            <a:t>– Implication active</a:t>
          </a:r>
        </a:p>
        <a:p>
          <a:pPr algn="l"/>
          <a:r>
            <a:rPr lang="fr-FR" sz="1800" dirty="0" smtClean="0"/>
            <a:t>– Degré de participation variable</a:t>
          </a:r>
        </a:p>
        <a:p>
          <a:pPr algn="l"/>
          <a:r>
            <a:rPr lang="fr-FR" sz="1800" dirty="0" smtClean="0"/>
            <a:t>– Grille d’observation</a:t>
          </a:r>
          <a:endParaRPr lang="fr-FR" sz="1800" dirty="0"/>
        </a:p>
      </dgm:t>
    </dgm:pt>
    <dgm:pt modelId="{BCA957A4-6DBF-4802-874C-937F067870E8}" type="parTrans" cxnId="{794F9242-8298-4844-9152-37225C15B35D}">
      <dgm:prSet/>
      <dgm:spPr/>
      <dgm:t>
        <a:bodyPr/>
        <a:lstStyle/>
        <a:p>
          <a:endParaRPr lang="fr-FR"/>
        </a:p>
      </dgm:t>
    </dgm:pt>
    <dgm:pt modelId="{67DCB5C2-E3DA-4BCB-A926-D9531526DB3A}" type="sibTrans" cxnId="{794F9242-8298-4844-9152-37225C15B35D}">
      <dgm:prSet/>
      <dgm:spPr/>
      <dgm:t>
        <a:bodyPr/>
        <a:lstStyle/>
        <a:p>
          <a:endParaRPr lang="fr-FR"/>
        </a:p>
      </dgm:t>
    </dgm:pt>
    <dgm:pt modelId="{95BACAF7-C9A2-4305-AE2C-FA0167D1CA05}">
      <dgm:prSet phldrT="[Texte]" custT="1"/>
      <dgm:spPr/>
      <dgm:t>
        <a:bodyPr/>
        <a:lstStyle/>
        <a:p>
          <a:pPr algn="ctr"/>
          <a:r>
            <a:rPr lang="fr-FR" sz="1800" dirty="0" smtClean="0"/>
            <a:t>Observation libre</a:t>
          </a:r>
        </a:p>
        <a:p>
          <a:pPr algn="ctr"/>
          <a:r>
            <a:rPr lang="fr-FR" sz="1800" dirty="0" smtClean="0"/>
            <a:t>– Pas de grille</a:t>
          </a:r>
          <a:endParaRPr lang="fr-FR" sz="1800" dirty="0"/>
        </a:p>
      </dgm:t>
    </dgm:pt>
    <dgm:pt modelId="{3638B097-2560-450C-B77E-E5E0D932755D}" type="parTrans" cxnId="{5CF8526F-6B69-4863-9CFD-8119EBA4DF17}">
      <dgm:prSet/>
      <dgm:spPr/>
      <dgm:t>
        <a:bodyPr/>
        <a:lstStyle/>
        <a:p>
          <a:endParaRPr lang="fr-FR"/>
        </a:p>
      </dgm:t>
    </dgm:pt>
    <dgm:pt modelId="{14A8E6DE-D0E4-44DB-A8B7-41ABE4DBCF7F}" type="sibTrans" cxnId="{5CF8526F-6B69-4863-9CFD-8119EBA4DF17}">
      <dgm:prSet/>
      <dgm:spPr/>
      <dgm:t>
        <a:bodyPr/>
        <a:lstStyle/>
        <a:p>
          <a:endParaRPr lang="fr-FR"/>
        </a:p>
      </dgm:t>
    </dgm:pt>
    <dgm:pt modelId="{CEB49F10-D822-47ED-B893-9BB3DA05BB52}" type="pres">
      <dgm:prSet presAssocID="{86943990-15AC-41CC-8712-B973068D35BE}" presName="compositeShape" presStyleCnt="0">
        <dgm:presLayoutVars>
          <dgm:dir/>
          <dgm:resizeHandles/>
        </dgm:presLayoutVars>
      </dgm:prSet>
      <dgm:spPr/>
    </dgm:pt>
    <dgm:pt modelId="{4E68F053-8A69-484E-A3DF-B75E5A3E718C}" type="pres">
      <dgm:prSet presAssocID="{86943990-15AC-41CC-8712-B973068D35BE}" presName="pyramid" presStyleLbl="node1" presStyleIdx="0" presStyleCnt="1"/>
      <dgm:spPr/>
    </dgm:pt>
    <dgm:pt modelId="{620C8A0D-B92C-4E26-B564-AE3FD6847D39}" type="pres">
      <dgm:prSet presAssocID="{86943990-15AC-41CC-8712-B973068D35BE}" presName="theList" presStyleCnt="0"/>
      <dgm:spPr/>
    </dgm:pt>
    <dgm:pt modelId="{73B8FB3A-EA98-410A-8996-726205EED108}" type="pres">
      <dgm:prSet presAssocID="{D3C15E36-7453-4593-8713-2C41D251A904}" presName="aNode" presStyleLbl="fgAcc1" presStyleIdx="0" presStyleCnt="3" custScaleX="150263" custScaleY="440662" custLinFactY="-708" custLinFactNeighborX="-93129" custLinFactNeighborY="-100000">
        <dgm:presLayoutVars>
          <dgm:bulletEnabled val="1"/>
        </dgm:presLayoutVars>
      </dgm:prSet>
      <dgm:spPr/>
      <dgm:t>
        <a:bodyPr/>
        <a:lstStyle/>
        <a:p>
          <a:endParaRPr lang="fr-FR"/>
        </a:p>
      </dgm:t>
    </dgm:pt>
    <dgm:pt modelId="{0CA94DA2-B06C-4780-98F1-B25D44EF2F24}" type="pres">
      <dgm:prSet presAssocID="{D3C15E36-7453-4593-8713-2C41D251A904}" presName="aSpace" presStyleCnt="0"/>
      <dgm:spPr/>
    </dgm:pt>
    <dgm:pt modelId="{18FA98DE-19B3-4669-AAD7-205A54DE33F6}" type="pres">
      <dgm:prSet presAssocID="{A16E1916-FE0E-4FEC-9B40-615987C87BC5}" presName="aNode" presStyleLbl="fgAcc1" presStyleIdx="1" presStyleCnt="3" custScaleX="153587" custScaleY="383430" custLinFactY="31142" custLinFactNeighborX="33977" custLinFactNeighborY="100000">
        <dgm:presLayoutVars>
          <dgm:bulletEnabled val="1"/>
        </dgm:presLayoutVars>
      </dgm:prSet>
      <dgm:spPr/>
      <dgm:t>
        <a:bodyPr/>
        <a:lstStyle/>
        <a:p>
          <a:endParaRPr lang="fr-FR"/>
        </a:p>
      </dgm:t>
    </dgm:pt>
    <dgm:pt modelId="{10EC9D03-257F-4667-8DC3-133317DEED76}" type="pres">
      <dgm:prSet presAssocID="{A16E1916-FE0E-4FEC-9B40-615987C87BC5}" presName="aSpace" presStyleCnt="0"/>
      <dgm:spPr/>
    </dgm:pt>
    <dgm:pt modelId="{BBEEDC88-8FC4-43F2-962D-04B1D543C868}" type="pres">
      <dgm:prSet presAssocID="{95BACAF7-C9A2-4305-AE2C-FA0167D1CA05}" presName="aNode" presStyleLbl="fgAcc1" presStyleIdx="2" presStyleCnt="3" custScaleX="117086" custScaleY="228291" custLinFactX="-2616" custLinFactY="100000" custLinFactNeighborX="-100000" custLinFactNeighborY="116193">
        <dgm:presLayoutVars>
          <dgm:bulletEnabled val="1"/>
        </dgm:presLayoutVars>
      </dgm:prSet>
      <dgm:spPr/>
      <dgm:t>
        <a:bodyPr/>
        <a:lstStyle/>
        <a:p>
          <a:endParaRPr lang="fr-FR"/>
        </a:p>
      </dgm:t>
    </dgm:pt>
    <dgm:pt modelId="{4B3C4E07-DB75-46B6-AE0F-89B79CCA5EC5}" type="pres">
      <dgm:prSet presAssocID="{95BACAF7-C9A2-4305-AE2C-FA0167D1CA05}" presName="aSpace" presStyleCnt="0"/>
      <dgm:spPr/>
    </dgm:pt>
  </dgm:ptLst>
  <dgm:cxnLst>
    <dgm:cxn modelId="{AEAC5C0C-F18D-4074-BDC2-B31CE5FB1C8E}" type="presOf" srcId="{D3C15E36-7453-4593-8713-2C41D251A904}" destId="{73B8FB3A-EA98-410A-8996-726205EED108}" srcOrd="0" destOrd="0" presId="urn:microsoft.com/office/officeart/2005/8/layout/pyramid2"/>
    <dgm:cxn modelId="{90629DDE-E0A5-440B-A017-83C514892403}" type="presOf" srcId="{95BACAF7-C9A2-4305-AE2C-FA0167D1CA05}" destId="{BBEEDC88-8FC4-43F2-962D-04B1D543C868}" srcOrd="0" destOrd="0" presId="urn:microsoft.com/office/officeart/2005/8/layout/pyramid2"/>
    <dgm:cxn modelId="{CAAA96A9-FAB0-493F-966F-54CB3E3AAD38}" type="presOf" srcId="{86943990-15AC-41CC-8712-B973068D35BE}" destId="{CEB49F10-D822-47ED-B893-9BB3DA05BB52}" srcOrd="0" destOrd="0" presId="urn:microsoft.com/office/officeart/2005/8/layout/pyramid2"/>
    <dgm:cxn modelId="{5CF8526F-6B69-4863-9CFD-8119EBA4DF17}" srcId="{86943990-15AC-41CC-8712-B973068D35BE}" destId="{95BACAF7-C9A2-4305-AE2C-FA0167D1CA05}" srcOrd="2" destOrd="0" parTransId="{3638B097-2560-450C-B77E-E5E0D932755D}" sibTransId="{14A8E6DE-D0E4-44DB-A8B7-41ABE4DBCF7F}"/>
    <dgm:cxn modelId="{E5E60FB5-5449-4D62-923E-8A3E67A8932D}" type="presOf" srcId="{A16E1916-FE0E-4FEC-9B40-615987C87BC5}" destId="{18FA98DE-19B3-4669-AAD7-205A54DE33F6}" srcOrd="0" destOrd="0" presId="urn:microsoft.com/office/officeart/2005/8/layout/pyramid2"/>
    <dgm:cxn modelId="{794F9242-8298-4844-9152-37225C15B35D}" srcId="{86943990-15AC-41CC-8712-B973068D35BE}" destId="{A16E1916-FE0E-4FEC-9B40-615987C87BC5}" srcOrd="1" destOrd="0" parTransId="{BCA957A4-6DBF-4802-874C-937F067870E8}" sibTransId="{67DCB5C2-E3DA-4BCB-A926-D9531526DB3A}"/>
    <dgm:cxn modelId="{0BE3EB3A-C152-4134-AC61-0AE0B4307867}" srcId="{86943990-15AC-41CC-8712-B973068D35BE}" destId="{D3C15E36-7453-4593-8713-2C41D251A904}" srcOrd="0" destOrd="0" parTransId="{9FA0045E-98FF-4908-9530-E2FB2251CEB3}" sibTransId="{C3B18A70-18ED-4D6A-A89E-999A40E71448}"/>
    <dgm:cxn modelId="{EDE13C3C-01AC-4038-BAA8-E671187F9089}" type="presParOf" srcId="{CEB49F10-D822-47ED-B893-9BB3DA05BB52}" destId="{4E68F053-8A69-484E-A3DF-B75E5A3E718C}" srcOrd="0" destOrd="0" presId="urn:microsoft.com/office/officeart/2005/8/layout/pyramid2"/>
    <dgm:cxn modelId="{D46DD1B8-0115-4496-B0F0-059C657F9EAE}" type="presParOf" srcId="{CEB49F10-D822-47ED-B893-9BB3DA05BB52}" destId="{620C8A0D-B92C-4E26-B564-AE3FD6847D39}" srcOrd="1" destOrd="0" presId="urn:microsoft.com/office/officeart/2005/8/layout/pyramid2"/>
    <dgm:cxn modelId="{16FE224E-8F2A-4211-B4D3-6B8E475C0529}" type="presParOf" srcId="{620C8A0D-B92C-4E26-B564-AE3FD6847D39}" destId="{73B8FB3A-EA98-410A-8996-726205EED108}" srcOrd="0" destOrd="0" presId="urn:microsoft.com/office/officeart/2005/8/layout/pyramid2"/>
    <dgm:cxn modelId="{9E454022-DFEB-4616-9E84-556D02D081F0}" type="presParOf" srcId="{620C8A0D-B92C-4E26-B564-AE3FD6847D39}" destId="{0CA94DA2-B06C-4780-98F1-B25D44EF2F24}" srcOrd="1" destOrd="0" presId="urn:microsoft.com/office/officeart/2005/8/layout/pyramid2"/>
    <dgm:cxn modelId="{CD5D17DE-E3F2-4AED-B7F2-8F445E154809}" type="presParOf" srcId="{620C8A0D-B92C-4E26-B564-AE3FD6847D39}" destId="{18FA98DE-19B3-4669-AAD7-205A54DE33F6}" srcOrd="2" destOrd="0" presId="urn:microsoft.com/office/officeart/2005/8/layout/pyramid2"/>
    <dgm:cxn modelId="{178AB8AC-2F67-4B25-9425-96EEB120A20C}" type="presParOf" srcId="{620C8A0D-B92C-4E26-B564-AE3FD6847D39}" destId="{10EC9D03-257F-4667-8DC3-133317DEED76}" srcOrd="3" destOrd="0" presId="urn:microsoft.com/office/officeart/2005/8/layout/pyramid2"/>
    <dgm:cxn modelId="{5F0E697C-7E24-4F1D-886F-1B4416DA1182}" type="presParOf" srcId="{620C8A0D-B92C-4E26-B564-AE3FD6847D39}" destId="{BBEEDC88-8FC4-43F2-962D-04B1D543C868}" srcOrd="4" destOrd="0" presId="urn:microsoft.com/office/officeart/2005/8/layout/pyramid2"/>
    <dgm:cxn modelId="{CE0C558E-51AD-4828-BF01-A8DE968DCC21}" type="presParOf" srcId="{620C8A0D-B92C-4E26-B564-AE3FD6847D39}" destId="{4B3C4E07-DB75-46B6-AE0F-89B79CCA5EC5}" srcOrd="5" destOrd="0" presId="urn:microsoft.com/office/officeart/2005/8/layout/pyramid2"/>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85F277-1809-4777-8FBC-61AFE493091A}" type="doc">
      <dgm:prSet loTypeId="urn:microsoft.com/office/officeart/2005/8/layout/hierarchy3" loCatId="hierarchy" qsTypeId="urn:microsoft.com/office/officeart/2005/8/quickstyle/3d1" qsCatId="3D" csTypeId="urn:microsoft.com/office/officeart/2005/8/colors/colorful5" csCatId="colorful" phldr="1"/>
      <dgm:spPr/>
      <dgm:t>
        <a:bodyPr/>
        <a:lstStyle/>
        <a:p>
          <a:endParaRPr lang="fr-FR"/>
        </a:p>
      </dgm:t>
    </dgm:pt>
    <dgm:pt modelId="{71A7CA19-88CE-4F26-8850-0CD2ACB1B9A1}">
      <dgm:prSet phldrT="[Texte]"/>
      <dgm:spPr/>
      <dgm:t>
        <a:bodyPr/>
        <a:lstStyle/>
        <a:p>
          <a:r>
            <a:rPr lang="fr-FR" dirty="0" smtClean="0"/>
            <a:t>Avantages</a:t>
          </a:r>
          <a:endParaRPr lang="fr-FR" dirty="0"/>
        </a:p>
      </dgm:t>
    </dgm:pt>
    <dgm:pt modelId="{D1758B9A-3E9F-4114-AA6B-B155A5A4C242}" type="parTrans" cxnId="{D7ABCF2D-6392-4962-9AE0-DE0A86A21C57}">
      <dgm:prSet/>
      <dgm:spPr/>
      <dgm:t>
        <a:bodyPr/>
        <a:lstStyle/>
        <a:p>
          <a:endParaRPr lang="fr-FR"/>
        </a:p>
      </dgm:t>
    </dgm:pt>
    <dgm:pt modelId="{272702A9-10FA-4356-88CC-316C603D8BFE}" type="sibTrans" cxnId="{D7ABCF2D-6392-4962-9AE0-DE0A86A21C57}">
      <dgm:prSet/>
      <dgm:spPr/>
      <dgm:t>
        <a:bodyPr/>
        <a:lstStyle/>
        <a:p>
          <a:endParaRPr lang="fr-FR"/>
        </a:p>
      </dgm:t>
    </dgm:pt>
    <dgm:pt modelId="{6BC8283E-BC37-4D9C-BF25-EC814BCED397}">
      <dgm:prSet phldrT="[Texte]" custT="1"/>
      <dgm:spPr/>
      <dgm:t>
        <a:bodyPr/>
        <a:lstStyle/>
        <a:p>
          <a:r>
            <a:rPr lang="fr-FR" sz="2800" b="0" dirty="0" smtClean="0">
              <a:latin typeface="+mn-lt"/>
              <a:cs typeface="Times New Roman" pitchFamily="18" charset="0"/>
            </a:rPr>
            <a:t>Outil facile à manipuler</a:t>
          </a:r>
          <a:endParaRPr lang="fr-FR" sz="2800" b="0" dirty="0">
            <a:latin typeface="+mn-lt"/>
          </a:endParaRPr>
        </a:p>
      </dgm:t>
    </dgm:pt>
    <dgm:pt modelId="{797D0AFD-F699-479E-A030-6A6086242E20}" type="parTrans" cxnId="{77ED11C1-332D-48B6-8CE2-84464B38B463}">
      <dgm:prSet/>
      <dgm:spPr/>
      <dgm:t>
        <a:bodyPr/>
        <a:lstStyle/>
        <a:p>
          <a:endParaRPr lang="fr-FR"/>
        </a:p>
      </dgm:t>
    </dgm:pt>
    <dgm:pt modelId="{9AA7A39D-F298-46D0-9D58-8606E8631C02}" type="sibTrans" cxnId="{77ED11C1-332D-48B6-8CE2-84464B38B463}">
      <dgm:prSet/>
      <dgm:spPr/>
      <dgm:t>
        <a:bodyPr/>
        <a:lstStyle/>
        <a:p>
          <a:endParaRPr lang="fr-FR"/>
        </a:p>
      </dgm:t>
    </dgm:pt>
    <dgm:pt modelId="{CDE84A54-F8FC-4930-91A8-3EB79EF3ABB9}">
      <dgm:prSet phldrT="[Texte]"/>
      <dgm:spPr/>
      <dgm:t>
        <a:bodyPr/>
        <a:lstStyle/>
        <a:p>
          <a:r>
            <a:rPr lang="fr-FR" dirty="0" smtClean="0"/>
            <a:t>Désavantages</a:t>
          </a:r>
          <a:endParaRPr lang="fr-FR" dirty="0"/>
        </a:p>
      </dgm:t>
    </dgm:pt>
    <dgm:pt modelId="{39B421FC-8BE3-44C3-A51A-42441BE5D40D}" type="parTrans" cxnId="{A3D86286-5A05-4C6C-8CA1-06E15843D94F}">
      <dgm:prSet/>
      <dgm:spPr/>
      <dgm:t>
        <a:bodyPr/>
        <a:lstStyle/>
        <a:p>
          <a:endParaRPr lang="fr-FR"/>
        </a:p>
      </dgm:t>
    </dgm:pt>
    <dgm:pt modelId="{2321CC90-C6BA-4D70-93A3-7C99B8E53ADF}" type="sibTrans" cxnId="{A3D86286-5A05-4C6C-8CA1-06E15843D94F}">
      <dgm:prSet/>
      <dgm:spPr/>
      <dgm:t>
        <a:bodyPr/>
        <a:lstStyle/>
        <a:p>
          <a:endParaRPr lang="fr-FR"/>
        </a:p>
      </dgm:t>
    </dgm:pt>
    <dgm:pt modelId="{72618A2F-64C9-479F-83E4-1B81CD17C206}">
      <dgm:prSet phldrT="[Texte]" custT="1"/>
      <dgm:spPr/>
      <dgm:t>
        <a:bodyPr/>
        <a:lstStyle/>
        <a:p>
          <a:r>
            <a:rPr lang="fr-FR" sz="2800" b="0" dirty="0" smtClean="0"/>
            <a:t>Requiert une compétence basée sur une technique sûre </a:t>
          </a:r>
          <a:endParaRPr lang="fr-FR" sz="2800" b="0" dirty="0"/>
        </a:p>
      </dgm:t>
    </dgm:pt>
    <dgm:pt modelId="{DECAEC26-0595-4BFF-B304-A5E51159113A}" type="parTrans" cxnId="{D8E4914D-9666-4C71-8614-4078DBA021D4}">
      <dgm:prSet/>
      <dgm:spPr/>
      <dgm:t>
        <a:bodyPr/>
        <a:lstStyle/>
        <a:p>
          <a:endParaRPr lang="fr-FR"/>
        </a:p>
      </dgm:t>
    </dgm:pt>
    <dgm:pt modelId="{CD403490-7A96-48EF-87EE-CD1E892041F4}" type="sibTrans" cxnId="{D8E4914D-9666-4C71-8614-4078DBA021D4}">
      <dgm:prSet/>
      <dgm:spPr/>
      <dgm:t>
        <a:bodyPr/>
        <a:lstStyle/>
        <a:p>
          <a:endParaRPr lang="fr-FR"/>
        </a:p>
      </dgm:t>
    </dgm:pt>
    <dgm:pt modelId="{FEF73D71-0502-42AA-8260-557F23BFBE05}">
      <dgm:prSet phldrT="[Texte]" custT="1"/>
      <dgm:spPr/>
      <dgm:t>
        <a:bodyPr/>
        <a:lstStyle/>
        <a:p>
          <a:r>
            <a:rPr lang="fr-FR" sz="2800" b="0" dirty="0" smtClean="0"/>
            <a:t>Ne permet pas d’aborder tout type de thèmes</a:t>
          </a:r>
          <a:endParaRPr lang="fr-FR" sz="2800" b="0" dirty="0"/>
        </a:p>
      </dgm:t>
    </dgm:pt>
    <dgm:pt modelId="{F22309B3-894C-482F-9766-57A12F2BE774}" type="parTrans" cxnId="{5DFE89EF-4834-428C-A312-E9B1D9E80B28}">
      <dgm:prSet/>
      <dgm:spPr/>
      <dgm:t>
        <a:bodyPr/>
        <a:lstStyle/>
        <a:p>
          <a:endParaRPr lang="fr-FR"/>
        </a:p>
      </dgm:t>
    </dgm:pt>
    <dgm:pt modelId="{04A5F56E-D08A-471E-A082-B1E1E0374F54}" type="sibTrans" cxnId="{5DFE89EF-4834-428C-A312-E9B1D9E80B28}">
      <dgm:prSet/>
      <dgm:spPr/>
      <dgm:t>
        <a:bodyPr/>
        <a:lstStyle/>
        <a:p>
          <a:endParaRPr lang="fr-FR"/>
        </a:p>
      </dgm:t>
    </dgm:pt>
    <dgm:pt modelId="{B4D59A12-D69E-4885-AAAB-C363DD3B2FB9}">
      <dgm:prSet custT="1"/>
      <dgm:spPr/>
      <dgm:t>
        <a:bodyPr/>
        <a:lstStyle/>
        <a:p>
          <a:r>
            <a:rPr lang="fr-FR" sz="2800" b="0" dirty="0" smtClean="0"/>
            <a:t>Taux de non réponse difficile à   contrôler</a:t>
          </a:r>
          <a:endParaRPr lang="fr-FR" sz="2800" b="0" dirty="0"/>
        </a:p>
      </dgm:t>
    </dgm:pt>
    <dgm:pt modelId="{08353A22-CC9F-45E0-A84E-F205AD800298}" type="parTrans" cxnId="{959E0841-C8EB-4A5D-A646-3902FF9B6240}">
      <dgm:prSet/>
      <dgm:spPr/>
      <dgm:t>
        <a:bodyPr/>
        <a:lstStyle/>
        <a:p>
          <a:endParaRPr lang="fr-FR"/>
        </a:p>
      </dgm:t>
    </dgm:pt>
    <dgm:pt modelId="{E317C5B8-6917-4E69-A748-BAB8BA1C3B55}" type="sibTrans" cxnId="{959E0841-C8EB-4A5D-A646-3902FF9B6240}">
      <dgm:prSet/>
      <dgm:spPr/>
      <dgm:t>
        <a:bodyPr/>
        <a:lstStyle/>
        <a:p>
          <a:endParaRPr lang="fr-FR"/>
        </a:p>
      </dgm:t>
    </dgm:pt>
    <dgm:pt modelId="{03FC006F-8170-4734-8F3D-462E87B1757D}">
      <dgm:prSet custT="1"/>
      <dgm:spPr/>
      <dgm:t>
        <a:bodyPr/>
        <a:lstStyle/>
        <a:p>
          <a:r>
            <a:rPr lang="fr-FR" sz="2800" dirty="0" smtClean="0">
              <a:latin typeface="+mn-lt"/>
              <a:cs typeface="Times New Roman" pitchFamily="18" charset="0"/>
            </a:rPr>
            <a:t>Public nombreux atteint</a:t>
          </a:r>
          <a:endParaRPr lang="fr-FR" sz="2800" dirty="0">
            <a:latin typeface="+mn-lt"/>
          </a:endParaRPr>
        </a:p>
      </dgm:t>
    </dgm:pt>
    <dgm:pt modelId="{4BBC9AD6-E807-4FCF-8B8F-67725209D1C2}" type="parTrans" cxnId="{98CD5862-3223-45F6-9CCA-0B7C9A593D51}">
      <dgm:prSet/>
      <dgm:spPr/>
      <dgm:t>
        <a:bodyPr/>
        <a:lstStyle/>
        <a:p>
          <a:endParaRPr lang="fr-FR"/>
        </a:p>
      </dgm:t>
    </dgm:pt>
    <dgm:pt modelId="{C017022B-D11E-4853-9D61-6C62DE5E3783}" type="sibTrans" cxnId="{98CD5862-3223-45F6-9CCA-0B7C9A593D51}">
      <dgm:prSet/>
      <dgm:spPr/>
      <dgm:t>
        <a:bodyPr/>
        <a:lstStyle/>
        <a:p>
          <a:endParaRPr lang="fr-FR"/>
        </a:p>
      </dgm:t>
    </dgm:pt>
    <dgm:pt modelId="{A7D7507E-A0F7-4307-8F37-E8C8C9CAC0AF}">
      <dgm:prSet custT="1"/>
      <dgm:spPr/>
      <dgm:t>
        <a:bodyPr/>
        <a:lstStyle/>
        <a:p>
          <a:r>
            <a:rPr lang="fr-FR" sz="2800" b="0" dirty="0" smtClean="0"/>
            <a:t>Peu coûteux</a:t>
          </a:r>
          <a:endParaRPr lang="fr-FR" sz="2800" b="0" dirty="0"/>
        </a:p>
      </dgm:t>
    </dgm:pt>
    <dgm:pt modelId="{09111C99-8C75-4BCC-8482-1612066D6E5B}" type="sibTrans" cxnId="{A30BCD75-17B2-438E-8693-DE7A1C7E8B7A}">
      <dgm:prSet/>
      <dgm:spPr/>
      <dgm:t>
        <a:bodyPr/>
        <a:lstStyle/>
        <a:p>
          <a:endParaRPr lang="fr-FR"/>
        </a:p>
      </dgm:t>
    </dgm:pt>
    <dgm:pt modelId="{7B0A2BD2-F05D-4D3A-966E-16235D80E4C7}" type="parTrans" cxnId="{A30BCD75-17B2-438E-8693-DE7A1C7E8B7A}">
      <dgm:prSet/>
      <dgm:spPr/>
      <dgm:t>
        <a:bodyPr/>
        <a:lstStyle/>
        <a:p>
          <a:endParaRPr lang="fr-FR"/>
        </a:p>
      </dgm:t>
    </dgm:pt>
    <dgm:pt modelId="{3539F923-044D-4ABC-81BD-51114837186A}" type="pres">
      <dgm:prSet presAssocID="{A285F277-1809-4777-8FBC-61AFE493091A}" presName="diagram" presStyleCnt="0">
        <dgm:presLayoutVars>
          <dgm:chPref val="1"/>
          <dgm:dir/>
          <dgm:animOne val="branch"/>
          <dgm:animLvl val="lvl"/>
          <dgm:resizeHandles/>
        </dgm:presLayoutVars>
      </dgm:prSet>
      <dgm:spPr/>
      <dgm:t>
        <a:bodyPr/>
        <a:lstStyle/>
        <a:p>
          <a:endParaRPr lang="fr-FR"/>
        </a:p>
      </dgm:t>
    </dgm:pt>
    <dgm:pt modelId="{96A51621-CAF2-4D1C-81C5-CDFAC34E6C3C}" type="pres">
      <dgm:prSet presAssocID="{71A7CA19-88CE-4F26-8850-0CD2ACB1B9A1}" presName="root" presStyleCnt="0"/>
      <dgm:spPr/>
    </dgm:pt>
    <dgm:pt modelId="{17B69CF5-A5A6-4A2B-999B-98DF8A3C2AEE}" type="pres">
      <dgm:prSet presAssocID="{71A7CA19-88CE-4F26-8850-0CD2ACB1B9A1}" presName="rootComposite" presStyleCnt="0"/>
      <dgm:spPr/>
    </dgm:pt>
    <dgm:pt modelId="{9F5465B8-4004-48DC-810D-9382AA07A644}" type="pres">
      <dgm:prSet presAssocID="{71A7CA19-88CE-4F26-8850-0CD2ACB1B9A1}" presName="rootText" presStyleLbl="node1" presStyleIdx="0" presStyleCnt="2" custScaleX="133423" custScaleY="64622" custLinFactNeighborX="2765" custLinFactNeighborY="7342"/>
      <dgm:spPr/>
      <dgm:t>
        <a:bodyPr/>
        <a:lstStyle/>
        <a:p>
          <a:endParaRPr lang="fr-FR"/>
        </a:p>
      </dgm:t>
    </dgm:pt>
    <dgm:pt modelId="{8C536F8A-1E9B-4B20-AA39-DDB50CECC24D}" type="pres">
      <dgm:prSet presAssocID="{71A7CA19-88CE-4F26-8850-0CD2ACB1B9A1}" presName="rootConnector" presStyleLbl="node1" presStyleIdx="0" presStyleCnt="2"/>
      <dgm:spPr/>
      <dgm:t>
        <a:bodyPr/>
        <a:lstStyle/>
        <a:p>
          <a:endParaRPr lang="fr-FR"/>
        </a:p>
      </dgm:t>
    </dgm:pt>
    <dgm:pt modelId="{05AEED8D-D9B3-4E4D-8C15-23FE51B7A47C}" type="pres">
      <dgm:prSet presAssocID="{71A7CA19-88CE-4F26-8850-0CD2ACB1B9A1}" presName="childShape" presStyleCnt="0"/>
      <dgm:spPr/>
    </dgm:pt>
    <dgm:pt modelId="{D3E5B249-5EEE-41A9-940F-D28CA84CCFAC}" type="pres">
      <dgm:prSet presAssocID="{797D0AFD-F699-479E-A030-6A6086242E20}" presName="Name13" presStyleLbl="parChTrans1D2" presStyleIdx="0" presStyleCnt="6"/>
      <dgm:spPr/>
      <dgm:t>
        <a:bodyPr/>
        <a:lstStyle/>
        <a:p>
          <a:endParaRPr lang="fr-FR"/>
        </a:p>
      </dgm:t>
    </dgm:pt>
    <dgm:pt modelId="{AF89D827-F8DB-47AD-A3B7-442366EAD219}" type="pres">
      <dgm:prSet presAssocID="{6BC8283E-BC37-4D9C-BF25-EC814BCED397}" presName="childText" presStyleLbl="bgAcc1" presStyleIdx="0" presStyleCnt="6" custScaleX="168961" custScaleY="84894" custLinFactNeighborX="-2362" custLinFactNeighborY="8307">
        <dgm:presLayoutVars>
          <dgm:bulletEnabled val="1"/>
        </dgm:presLayoutVars>
      </dgm:prSet>
      <dgm:spPr/>
      <dgm:t>
        <a:bodyPr/>
        <a:lstStyle/>
        <a:p>
          <a:endParaRPr lang="fr-FR"/>
        </a:p>
      </dgm:t>
    </dgm:pt>
    <dgm:pt modelId="{F64B874C-1634-4F04-8E83-9B6A88EBB48F}" type="pres">
      <dgm:prSet presAssocID="{4BBC9AD6-E807-4FCF-8B8F-67725209D1C2}" presName="Name13" presStyleLbl="parChTrans1D2" presStyleIdx="1" presStyleCnt="6"/>
      <dgm:spPr/>
      <dgm:t>
        <a:bodyPr/>
        <a:lstStyle/>
        <a:p>
          <a:endParaRPr lang="fr-FR"/>
        </a:p>
      </dgm:t>
    </dgm:pt>
    <dgm:pt modelId="{B14C00AA-2122-42B5-B631-528CA9DB4BFE}" type="pres">
      <dgm:prSet presAssocID="{03FC006F-8170-4734-8F3D-462E87B1757D}" presName="childText" presStyleLbl="bgAcc1" presStyleIdx="1" presStyleCnt="6" custScaleX="161817" custScaleY="83083" custLinFactNeighborX="1249" custLinFactNeighborY="19750">
        <dgm:presLayoutVars>
          <dgm:bulletEnabled val="1"/>
        </dgm:presLayoutVars>
      </dgm:prSet>
      <dgm:spPr/>
      <dgm:t>
        <a:bodyPr/>
        <a:lstStyle/>
        <a:p>
          <a:endParaRPr lang="fr-FR"/>
        </a:p>
      </dgm:t>
    </dgm:pt>
    <dgm:pt modelId="{CEACBC4C-2A08-46FC-8955-EB8E1A0ADC8F}" type="pres">
      <dgm:prSet presAssocID="{7B0A2BD2-F05D-4D3A-966E-16235D80E4C7}" presName="Name13" presStyleLbl="parChTrans1D2" presStyleIdx="2" presStyleCnt="6"/>
      <dgm:spPr/>
      <dgm:t>
        <a:bodyPr/>
        <a:lstStyle/>
        <a:p>
          <a:endParaRPr lang="fr-FR"/>
        </a:p>
      </dgm:t>
    </dgm:pt>
    <dgm:pt modelId="{EA884ED6-03DF-4F4F-9FDC-BFE4F8C60CEB}" type="pres">
      <dgm:prSet presAssocID="{A7D7507E-A0F7-4307-8F37-E8C8C9CAC0AF}" presName="childText" presStyleLbl="bgAcc1" presStyleIdx="2" presStyleCnt="6" custScaleX="159282" custScaleY="93604" custLinFactNeighborX="1249" custLinFactNeighborY="33003">
        <dgm:presLayoutVars>
          <dgm:bulletEnabled val="1"/>
        </dgm:presLayoutVars>
      </dgm:prSet>
      <dgm:spPr/>
      <dgm:t>
        <a:bodyPr/>
        <a:lstStyle/>
        <a:p>
          <a:endParaRPr lang="fr-FR"/>
        </a:p>
      </dgm:t>
    </dgm:pt>
    <dgm:pt modelId="{23B300D9-AC1E-4968-A120-47E8E49F8A30}" type="pres">
      <dgm:prSet presAssocID="{CDE84A54-F8FC-4930-91A8-3EB79EF3ABB9}" presName="root" presStyleCnt="0"/>
      <dgm:spPr/>
    </dgm:pt>
    <dgm:pt modelId="{3E200B58-F5DF-4D00-826E-B0AF60D3ECF9}" type="pres">
      <dgm:prSet presAssocID="{CDE84A54-F8FC-4930-91A8-3EB79EF3ABB9}" presName="rootComposite" presStyleCnt="0"/>
      <dgm:spPr/>
    </dgm:pt>
    <dgm:pt modelId="{9877C0A9-8D92-4931-977C-46352BE8F199}" type="pres">
      <dgm:prSet presAssocID="{CDE84A54-F8FC-4930-91A8-3EB79EF3ABB9}" presName="rootText" presStyleLbl="node1" presStyleIdx="1" presStyleCnt="2" custScaleX="141120" custScaleY="64622" custLinFactNeighborX="-1333" custLinFactNeighborY="3472"/>
      <dgm:spPr/>
      <dgm:t>
        <a:bodyPr/>
        <a:lstStyle/>
        <a:p>
          <a:endParaRPr lang="fr-FR"/>
        </a:p>
      </dgm:t>
    </dgm:pt>
    <dgm:pt modelId="{83584497-BDD5-47B2-9C71-312E5A04313C}" type="pres">
      <dgm:prSet presAssocID="{CDE84A54-F8FC-4930-91A8-3EB79EF3ABB9}" presName="rootConnector" presStyleLbl="node1" presStyleIdx="1" presStyleCnt="2"/>
      <dgm:spPr/>
      <dgm:t>
        <a:bodyPr/>
        <a:lstStyle/>
        <a:p>
          <a:endParaRPr lang="fr-FR"/>
        </a:p>
      </dgm:t>
    </dgm:pt>
    <dgm:pt modelId="{C9870847-91AD-446E-8918-16315D7030CE}" type="pres">
      <dgm:prSet presAssocID="{CDE84A54-F8FC-4930-91A8-3EB79EF3ABB9}" presName="childShape" presStyleCnt="0"/>
      <dgm:spPr/>
    </dgm:pt>
    <dgm:pt modelId="{89B8002E-4C7F-4D3E-B61E-C055E4BF0028}" type="pres">
      <dgm:prSet presAssocID="{DECAEC26-0595-4BFF-B304-A5E51159113A}" presName="Name13" presStyleLbl="parChTrans1D2" presStyleIdx="3" presStyleCnt="6"/>
      <dgm:spPr/>
      <dgm:t>
        <a:bodyPr/>
        <a:lstStyle/>
        <a:p>
          <a:endParaRPr lang="fr-FR"/>
        </a:p>
      </dgm:t>
    </dgm:pt>
    <dgm:pt modelId="{C2B9A788-E840-4649-A837-E43B635FBF45}" type="pres">
      <dgm:prSet presAssocID="{72618A2F-64C9-479F-83E4-1B81CD17C206}" presName="childText" presStyleLbl="bgAcc1" presStyleIdx="3" presStyleCnt="6" custScaleX="175660" custScaleY="114843" custLinFactNeighborX="-1838" custLinFactNeighborY="-13123">
        <dgm:presLayoutVars>
          <dgm:bulletEnabled val="1"/>
        </dgm:presLayoutVars>
      </dgm:prSet>
      <dgm:spPr/>
      <dgm:t>
        <a:bodyPr/>
        <a:lstStyle/>
        <a:p>
          <a:endParaRPr lang="fr-FR"/>
        </a:p>
      </dgm:t>
    </dgm:pt>
    <dgm:pt modelId="{E6BCA255-EB73-42AE-8E22-9678EF51FE16}" type="pres">
      <dgm:prSet presAssocID="{F22309B3-894C-482F-9766-57A12F2BE774}" presName="Name13" presStyleLbl="parChTrans1D2" presStyleIdx="4" presStyleCnt="6"/>
      <dgm:spPr/>
      <dgm:t>
        <a:bodyPr/>
        <a:lstStyle/>
        <a:p>
          <a:endParaRPr lang="fr-FR"/>
        </a:p>
      </dgm:t>
    </dgm:pt>
    <dgm:pt modelId="{9EF5FA0B-C135-417C-BCCB-AE8035018890}" type="pres">
      <dgm:prSet presAssocID="{FEF73D71-0502-42AA-8260-557F23BFBE05}" presName="childText" presStyleLbl="bgAcc1" presStyleIdx="4" presStyleCnt="6" custScaleX="174649" custScaleY="111226" custLinFactNeighborX="1673" custLinFactNeighborY="-18146">
        <dgm:presLayoutVars>
          <dgm:bulletEnabled val="1"/>
        </dgm:presLayoutVars>
      </dgm:prSet>
      <dgm:spPr/>
      <dgm:t>
        <a:bodyPr/>
        <a:lstStyle/>
        <a:p>
          <a:endParaRPr lang="fr-FR"/>
        </a:p>
      </dgm:t>
    </dgm:pt>
    <dgm:pt modelId="{9C621ECD-7A0F-4206-BF48-34D052833D4B}" type="pres">
      <dgm:prSet presAssocID="{08353A22-CC9F-45E0-A84E-F205AD800298}" presName="Name13" presStyleLbl="parChTrans1D2" presStyleIdx="5" presStyleCnt="6"/>
      <dgm:spPr/>
      <dgm:t>
        <a:bodyPr/>
        <a:lstStyle/>
        <a:p>
          <a:endParaRPr lang="fr-FR"/>
        </a:p>
      </dgm:t>
    </dgm:pt>
    <dgm:pt modelId="{375A8050-155F-4AA8-82D5-7DE689B5C2AA}" type="pres">
      <dgm:prSet presAssocID="{B4D59A12-D69E-4885-AAAB-C363DD3B2FB9}" presName="childText" presStyleLbl="bgAcc1" presStyleIdx="5" presStyleCnt="6" custScaleX="180711" custScaleY="99533" custLinFactNeighborX="-985" custLinFactNeighborY="-25213">
        <dgm:presLayoutVars>
          <dgm:bulletEnabled val="1"/>
        </dgm:presLayoutVars>
      </dgm:prSet>
      <dgm:spPr/>
      <dgm:t>
        <a:bodyPr/>
        <a:lstStyle/>
        <a:p>
          <a:endParaRPr lang="fr-FR"/>
        </a:p>
      </dgm:t>
    </dgm:pt>
  </dgm:ptLst>
  <dgm:cxnLst>
    <dgm:cxn modelId="{F9BEC2D2-CD40-4506-8C31-C84B1B2A97CE}" type="presOf" srcId="{A7D7507E-A0F7-4307-8F37-E8C8C9CAC0AF}" destId="{EA884ED6-03DF-4F4F-9FDC-BFE4F8C60CEB}" srcOrd="0" destOrd="0" presId="urn:microsoft.com/office/officeart/2005/8/layout/hierarchy3"/>
    <dgm:cxn modelId="{603B1E60-7C1C-41BC-AC81-CFC192AB69EC}" type="presOf" srcId="{72618A2F-64C9-479F-83E4-1B81CD17C206}" destId="{C2B9A788-E840-4649-A837-E43B635FBF45}" srcOrd="0" destOrd="0" presId="urn:microsoft.com/office/officeart/2005/8/layout/hierarchy3"/>
    <dgm:cxn modelId="{959E0841-C8EB-4A5D-A646-3902FF9B6240}" srcId="{CDE84A54-F8FC-4930-91A8-3EB79EF3ABB9}" destId="{B4D59A12-D69E-4885-AAAB-C363DD3B2FB9}" srcOrd="2" destOrd="0" parTransId="{08353A22-CC9F-45E0-A84E-F205AD800298}" sibTransId="{E317C5B8-6917-4E69-A748-BAB8BA1C3B55}"/>
    <dgm:cxn modelId="{5DFE89EF-4834-428C-A312-E9B1D9E80B28}" srcId="{CDE84A54-F8FC-4930-91A8-3EB79EF3ABB9}" destId="{FEF73D71-0502-42AA-8260-557F23BFBE05}" srcOrd="1" destOrd="0" parTransId="{F22309B3-894C-482F-9766-57A12F2BE774}" sibTransId="{04A5F56E-D08A-471E-A082-B1E1E0374F54}"/>
    <dgm:cxn modelId="{3375C47B-85BA-408F-A1E6-4456A0AD12A8}" type="presOf" srcId="{CDE84A54-F8FC-4930-91A8-3EB79EF3ABB9}" destId="{9877C0A9-8D92-4931-977C-46352BE8F199}" srcOrd="0" destOrd="0" presId="urn:microsoft.com/office/officeart/2005/8/layout/hierarchy3"/>
    <dgm:cxn modelId="{ADF01C8A-C3CF-4301-B535-2ABCE9AB70EE}" type="presOf" srcId="{A285F277-1809-4777-8FBC-61AFE493091A}" destId="{3539F923-044D-4ABC-81BD-51114837186A}" srcOrd="0" destOrd="0" presId="urn:microsoft.com/office/officeart/2005/8/layout/hierarchy3"/>
    <dgm:cxn modelId="{98772472-E87F-4EA3-98FB-12606871C291}" type="presOf" srcId="{6BC8283E-BC37-4D9C-BF25-EC814BCED397}" destId="{AF89D827-F8DB-47AD-A3B7-442366EAD219}" srcOrd="0" destOrd="0" presId="urn:microsoft.com/office/officeart/2005/8/layout/hierarchy3"/>
    <dgm:cxn modelId="{98CD5862-3223-45F6-9CCA-0B7C9A593D51}" srcId="{71A7CA19-88CE-4F26-8850-0CD2ACB1B9A1}" destId="{03FC006F-8170-4734-8F3D-462E87B1757D}" srcOrd="1" destOrd="0" parTransId="{4BBC9AD6-E807-4FCF-8B8F-67725209D1C2}" sibTransId="{C017022B-D11E-4853-9D61-6C62DE5E3783}"/>
    <dgm:cxn modelId="{A30BCD75-17B2-438E-8693-DE7A1C7E8B7A}" srcId="{71A7CA19-88CE-4F26-8850-0CD2ACB1B9A1}" destId="{A7D7507E-A0F7-4307-8F37-E8C8C9CAC0AF}" srcOrd="2" destOrd="0" parTransId="{7B0A2BD2-F05D-4D3A-966E-16235D80E4C7}" sibTransId="{09111C99-8C75-4BCC-8482-1612066D6E5B}"/>
    <dgm:cxn modelId="{9892CA1A-C75E-435B-84F4-CBCA42A67373}" type="presOf" srcId="{F22309B3-894C-482F-9766-57A12F2BE774}" destId="{E6BCA255-EB73-42AE-8E22-9678EF51FE16}" srcOrd="0" destOrd="0" presId="urn:microsoft.com/office/officeart/2005/8/layout/hierarchy3"/>
    <dgm:cxn modelId="{77ED11C1-332D-48B6-8CE2-84464B38B463}" srcId="{71A7CA19-88CE-4F26-8850-0CD2ACB1B9A1}" destId="{6BC8283E-BC37-4D9C-BF25-EC814BCED397}" srcOrd="0" destOrd="0" parTransId="{797D0AFD-F699-479E-A030-6A6086242E20}" sibTransId="{9AA7A39D-F298-46D0-9D58-8606E8631C02}"/>
    <dgm:cxn modelId="{AFD6ECBB-B26C-4482-950C-AFE0A5667BF9}" type="presOf" srcId="{797D0AFD-F699-479E-A030-6A6086242E20}" destId="{D3E5B249-5EEE-41A9-940F-D28CA84CCFAC}" srcOrd="0" destOrd="0" presId="urn:microsoft.com/office/officeart/2005/8/layout/hierarchy3"/>
    <dgm:cxn modelId="{558C8A2C-E6FC-484D-B409-A46A73ECB518}" type="presOf" srcId="{CDE84A54-F8FC-4930-91A8-3EB79EF3ABB9}" destId="{83584497-BDD5-47B2-9C71-312E5A04313C}" srcOrd="1" destOrd="0" presId="urn:microsoft.com/office/officeart/2005/8/layout/hierarchy3"/>
    <dgm:cxn modelId="{F919A4DB-EC49-4E1D-B192-5F7DD5A5099D}" type="presOf" srcId="{7B0A2BD2-F05D-4D3A-966E-16235D80E4C7}" destId="{CEACBC4C-2A08-46FC-8955-EB8E1A0ADC8F}" srcOrd="0" destOrd="0" presId="urn:microsoft.com/office/officeart/2005/8/layout/hierarchy3"/>
    <dgm:cxn modelId="{D7ABCF2D-6392-4962-9AE0-DE0A86A21C57}" srcId="{A285F277-1809-4777-8FBC-61AFE493091A}" destId="{71A7CA19-88CE-4F26-8850-0CD2ACB1B9A1}" srcOrd="0" destOrd="0" parTransId="{D1758B9A-3E9F-4114-AA6B-B155A5A4C242}" sibTransId="{272702A9-10FA-4356-88CC-316C603D8BFE}"/>
    <dgm:cxn modelId="{A3D86286-5A05-4C6C-8CA1-06E15843D94F}" srcId="{A285F277-1809-4777-8FBC-61AFE493091A}" destId="{CDE84A54-F8FC-4930-91A8-3EB79EF3ABB9}" srcOrd="1" destOrd="0" parTransId="{39B421FC-8BE3-44C3-A51A-42441BE5D40D}" sibTransId="{2321CC90-C6BA-4D70-93A3-7C99B8E53ADF}"/>
    <dgm:cxn modelId="{D8E4914D-9666-4C71-8614-4078DBA021D4}" srcId="{CDE84A54-F8FC-4930-91A8-3EB79EF3ABB9}" destId="{72618A2F-64C9-479F-83E4-1B81CD17C206}" srcOrd="0" destOrd="0" parTransId="{DECAEC26-0595-4BFF-B304-A5E51159113A}" sibTransId="{CD403490-7A96-48EF-87EE-CD1E892041F4}"/>
    <dgm:cxn modelId="{F0D11A25-FE1A-495F-8D15-372D5BCA235C}" type="presOf" srcId="{DECAEC26-0595-4BFF-B304-A5E51159113A}" destId="{89B8002E-4C7F-4D3E-B61E-C055E4BF0028}" srcOrd="0" destOrd="0" presId="urn:microsoft.com/office/officeart/2005/8/layout/hierarchy3"/>
    <dgm:cxn modelId="{0296DD31-20EF-438E-86AF-BAEA3361056F}" type="presOf" srcId="{4BBC9AD6-E807-4FCF-8B8F-67725209D1C2}" destId="{F64B874C-1634-4F04-8E83-9B6A88EBB48F}" srcOrd="0" destOrd="0" presId="urn:microsoft.com/office/officeart/2005/8/layout/hierarchy3"/>
    <dgm:cxn modelId="{D68658CB-CF6A-4372-9211-5D96F40612B7}" type="presOf" srcId="{08353A22-CC9F-45E0-A84E-F205AD800298}" destId="{9C621ECD-7A0F-4206-BF48-34D052833D4B}" srcOrd="0" destOrd="0" presId="urn:microsoft.com/office/officeart/2005/8/layout/hierarchy3"/>
    <dgm:cxn modelId="{B2FD52D7-9B1C-4363-8FD5-7BBB0D46EB82}" type="presOf" srcId="{FEF73D71-0502-42AA-8260-557F23BFBE05}" destId="{9EF5FA0B-C135-417C-BCCB-AE8035018890}" srcOrd="0" destOrd="0" presId="urn:microsoft.com/office/officeart/2005/8/layout/hierarchy3"/>
    <dgm:cxn modelId="{944A5F8A-BCD2-4D44-BA2A-0E2BC29C3181}" type="presOf" srcId="{71A7CA19-88CE-4F26-8850-0CD2ACB1B9A1}" destId="{9F5465B8-4004-48DC-810D-9382AA07A644}" srcOrd="0" destOrd="0" presId="urn:microsoft.com/office/officeart/2005/8/layout/hierarchy3"/>
    <dgm:cxn modelId="{BEC65F6C-309E-4F08-B212-94C9567E348F}" type="presOf" srcId="{71A7CA19-88CE-4F26-8850-0CD2ACB1B9A1}" destId="{8C536F8A-1E9B-4B20-AA39-DDB50CECC24D}" srcOrd="1" destOrd="0" presId="urn:microsoft.com/office/officeart/2005/8/layout/hierarchy3"/>
    <dgm:cxn modelId="{5E4EB19C-ACB6-485E-B373-393489E32927}" type="presOf" srcId="{B4D59A12-D69E-4885-AAAB-C363DD3B2FB9}" destId="{375A8050-155F-4AA8-82D5-7DE689B5C2AA}" srcOrd="0" destOrd="0" presId="urn:microsoft.com/office/officeart/2005/8/layout/hierarchy3"/>
    <dgm:cxn modelId="{309EEAED-1C15-4524-A3E3-A8EC1CAD57DE}" type="presOf" srcId="{03FC006F-8170-4734-8F3D-462E87B1757D}" destId="{B14C00AA-2122-42B5-B631-528CA9DB4BFE}" srcOrd="0" destOrd="0" presId="urn:microsoft.com/office/officeart/2005/8/layout/hierarchy3"/>
    <dgm:cxn modelId="{6EBD1C03-B66A-4BDF-9DE7-BB0B6868F28D}" type="presParOf" srcId="{3539F923-044D-4ABC-81BD-51114837186A}" destId="{96A51621-CAF2-4D1C-81C5-CDFAC34E6C3C}" srcOrd="0" destOrd="0" presId="urn:microsoft.com/office/officeart/2005/8/layout/hierarchy3"/>
    <dgm:cxn modelId="{56E9D2D7-E61D-48C8-A48A-E9361F094EE0}" type="presParOf" srcId="{96A51621-CAF2-4D1C-81C5-CDFAC34E6C3C}" destId="{17B69CF5-A5A6-4A2B-999B-98DF8A3C2AEE}" srcOrd="0" destOrd="0" presId="urn:microsoft.com/office/officeart/2005/8/layout/hierarchy3"/>
    <dgm:cxn modelId="{80FFB662-EEC7-423E-A5AB-3FE142DFEA4C}" type="presParOf" srcId="{17B69CF5-A5A6-4A2B-999B-98DF8A3C2AEE}" destId="{9F5465B8-4004-48DC-810D-9382AA07A644}" srcOrd="0" destOrd="0" presId="urn:microsoft.com/office/officeart/2005/8/layout/hierarchy3"/>
    <dgm:cxn modelId="{E36882C0-5B67-4115-9713-F4BFECEE7359}" type="presParOf" srcId="{17B69CF5-A5A6-4A2B-999B-98DF8A3C2AEE}" destId="{8C536F8A-1E9B-4B20-AA39-DDB50CECC24D}" srcOrd="1" destOrd="0" presId="urn:microsoft.com/office/officeart/2005/8/layout/hierarchy3"/>
    <dgm:cxn modelId="{FFE83DD2-8A50-4DF5-B806-AB90F26BA07D}" type="presParOf" srcId="{96A51621-CAF2-4D1C-81C5-CDFAC34E6C3C}" destId="{05AEED8D-D9B3-4E4D-8C15-23FE51B7A47C}" srcOrd="1" destOrd="0" presId="urn:microsoft.com/office/officeart/2005/8/layout/hierarchy3"/>
    <dgm:cxn modelId="{3A720367-13FD-400B-91D8-C21E7B78A70F}" type="presParOf" srcId="{05AEED8D-D9B3-4E4D-8C15-23FE51B7A47C}" destId="{D3E5B249-5EEE-41A9-940F-D28CA84CCFAC}" srcOrd="0" destOrd="0" presId="urn:microsoft.com/office/officeart/2005/8/layout/hierarchy3"/>
    <dgm:cxn modelId="{01948C14-9ED7-4A53-85D2-D079BFD2DE1E}" type="presParOf" srcId="{05AEED8D-D9B3-4E4D-8C15-23FE51B7A47C}" destId="{AF89D827-F8DB-47AD-A3B7-442366EAD219}" srcOrd="1" destOrd="0" presId="urn:microsoft.com/office/officeart/2005/8/layout/hierarchy3"/>
    <dgm:cxn modelId="{C69702B4-5769-4E98-8559-6372D29D5C6A}" type="presParOf" srcId="{05AEED8D-D9B3-4E4D-8C15-23FE51B7A47C}" destId="{F64B874C-1634-4F04-8E83-9B6A88EBB48F}" srcOrd="2" destOrd="0" presId="urn:microsoft.com/office/officeart/2005/8/layout/hierarchy3"/>
    <dgm:cxn modelId="{A48C8253-022F-4F69-9845-B826DCB7EE4B}" type="presParOf" srcId="{05AEED8D-D9B3-4E4D-8C15-23FE51B7A47C}" destId="{B14C00AA-2122-42B5-B631-528CA9DB4BFE}" srcOrd="3" destOrd="0" presId="urn:microsoft.com/office/officeart/2005/8/layout/hierarchy3"/>
    <dgm:cxn modelId="{B20CE0BF-2718-41C4-9D09-B67CD45B15D8}" type="presParOf" srcId="{05AEED8D-D9B3-4E4D-8C15-23FE51B7A47C}" destId="{CEACBC4C-2A08-46FC-8955-EB8E1A0ADC8F}" srcOrd="4" destOrd="0" presId="urn:microsoft.com/office/officeart/2005/8/layout/hierarchy3"/>
    <dgm:cxn modelId="{34B83D89-6E90-4C09-A460-E7A0E6AD39E9}" type="presParOf" srcId="{05AEED8D-D9B3-4E4D-8C15-23FE51B7A47C}" destId="{EA884ED6-03DF-4F4F-9FDC-BFE4F8C60CEB}" srcOrd="5" destOrd="0" presId="urn:microsoft.com/office/officeart/2005/8/layout/hierarchy3"/>
    <dgm:cxn modelId="{A93F9487-7AF7-496F-BFA2-11247CDD7E08}" type="presParOf" srcId="{3539F923-044D-4ABC-81BD-51114837186A}" destId="{23B300D9-AC1E-4968-A120-47E8E49F8A30}" srcOrd="1" destOrd="0" presId="urn:microsoft.com/office/officeart/2005/8/layout/hierarchy3"/>
    <dgm:cxn modelId="{5CF7AE45-0817-4F37-9B0D-CF359AACAA64}" type="presParOf" srcId="{23B300D9-AC1E-4968-A120-47E8E49F8A30}" destId="{3E200B58-F5DF-4D00-826E-B0AF60D3ECF9}" srcOrd="0" destOrd="0" presId="urn:microsoft.com/office/officeart/2005/8/layout/hierarchy3"/>
    <dgm:cxn modelId="{285C353D-9E39-450C-BBD4-6F1C10D113EF}" type="presParOf" srcId="{3E200B58-F5DF-4D00-826E-B0AF60D3ECF9}" destId="{9877C0A9-8D92-4931-977C-46352BE8F199}" srcOrd="0" destOrd="0" presId="urn:microsoft.com/office/officeart/2005/8/layout/hierarchy3"/>
    <dgm:cxn modelId="{A600F14D-91BF-44AD-80C1-6847C74B71C0}" type="presParOf" srcId="{3E200B58-F5DF-4D00-826E-B0AF60D3ECF9}" destId="{83584497-BDD5-47B2-9C71-312E5A04313C}" srcOrd="1" destOrd="0" presId="urn:microsoft.com/office/officeart/2005/8/layout/hierarchy3"/>
    <dgm:cxn modelId="{CA70ECBA-DDE3-4320-A003-8A5529D7D940}" type="presParOf" srcId="{23B300D9-AC1E-4968-A120-47E8E49F8A30}" destId="{C9870847-91AD-446E-8918-16315D7030CE}" srcOrd="1" destOrd="0" presId="urn:microsoft.com/office/officeart/2005/8/layout/hierarchy3"/>
    <dgm:cxn modelId="{179ADEA1-C67D-4BB4-894A-7AC479920A54}" type="presParOf" srcId="{C9870847-91AD-446E-8918-16315D7030CE}" destId="{89B8002E-4C7F-4D3E-B61E-C055E4BF0028}" srcOrd="0" destOrd="0" presId="urn:microsoft.com/office/officeart/2005/8/layout/hierarchy3"/>
    <dgm:cxn modelId="{4445D442-F15C-40EB-B320-2014CD6594F8}" type="presParOf" srcId="{C9870847-91AD-446E-8918-16315D7030CE}" destId="{C2B9A788-E840-4649-A837-E43B635FBF45}" srcOrd="1" destOrd="0" presId="urn:microsoft.com/office/officeart/2005/8/layout/hierarchy3"/>
    <dgm:cxn modelId="{CF2F71C2-5A21-4673-A3FF-9DF63204829C}" type="presParOf" srcId="{C9870847-91AD-446E-8918-16315D7030CE}" destId="{E6BCA255-EB73-42AE-8E22-9678EF51FE16}" srcOrd="2" destOrd="0" presId="urn:microsoft.com/office/officeart/2005/8/layout/hierarchy3"/>
    <dgm:cxn modelId="{940D444C-951F-4810-B625-D0E402B787D6}" type="presParOf" srcId="{C9870847-91AD-446E-8918-16315D7030CE}" destId="{9EF5FA0B-C135-417C-BCCB-AE8035018890}" srcOrd="3" destOrd="0" presId="urn:microsoft.com/office/officeart/2005/8/layout/hierarchy3"/>
    <dgm:cxn modelId="{55AC3904-A97B-48D8-9467-CD70B875CC93}" type="presParOf" srcId="{C9870847-91AD-446E-8918-16315D7030CE}" destId="{9C621ECD-7A0F-4206-BF48-34D052833D4B}" srcOrd="4" destOrd="0" presId="urn:microsoft.com/office/officeart/2005/8/layout/hierarchy3"/>
    <dgm:cxn modelId="{DADAC400-0F89-4475-B89D-E32238469BB9}" type="presParOf" srcId="{C9870847-91AD-446E-8918-16315D7030CE}" destId="{375A8050-155F-4AA8-82D5-7DE689B5C2AA}" srcOrd="5" destOrd="0" presId="urn:microsoft.com/office/officeart/2005/8/layout/hierarchy3"/>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7A34A8-15E3-4D5C-AA01-BEB45EDBA371}" type="doc">
      <dgm:prSet loTypeId="urn:microsoft.com/office/officeart/2005/8/layout/hList6" loCatId="list" qsTypeId="urn:microsoft.com/office/officeart/2005/8/quickstyle/3d2" qsCatId="3D" csTypeId="urn:microsoft.com/office/officeart/2005/8/colors/colorful1" csCatId="colorful" phldr="1"/>
      <dgm:spPr/>
      <dgm:t>
        <a:bodyPr/>
        <a:lstStyle/>
        <a:p>
          <a:endParaRPr lang="fr-FR"/>
        </a:p>
      </dgm:t>
    </dgm:pt>
    <dgm:pt modelId="{A34460B9-7825-413D-A231-5CB758BFDF27}">
      <dgm:prSet phldrT="[Texte]" custT="1"/>
      <dgm:spPr/>
      <dgm:t>
        <a:bodyPr/>
        <a:lstStyle/>
        <a:p>
          <a:r>
            <a:rPr lang="fr-FR" sz="2400" b="1" dirty="0" smtClean="0"/>
            <a:t>Exploitation</a:t>
          </a:r>
          <a:endParaRPr lang="fr-FR" sz="2400" b="1" dirty="0"/>
        </a:p>
      </dgm:t>
    </dgm:pt>
    <dgm:pt modelId="{1136C687-AC63-4652-ADB2-3FEDDF75514D}" type="parTrans" cxnId="{9231FA1D-D4FD-4444-9365-1C6011A9C044}">
      <dgm:prSet/>
      <dgm:spPr/>
      <dgm:t>
        <a:bodyPr/>
        <a:lstStyle/>
        <a:p>
          <a:endParaRPr lang="fr-FR"/>
        </a:p>
      </dgm:t>
    </dgm:pt>
    <dgm:pt modelId="{7D492969-2C0F-44B5-BBA7-C1461DAC20D9}" type="sibTrans" cxnId="{9231FA1D-D4FD-4444-9365-1C6011A9C044}">
      <dgm:prSet/>
      <dgm:spPr/>
      <dgm:t>
        <a:bodyPr/>
        <a:lstStyle/>
        <a:p>
          <a:endParaRPr lang="fr-FR"/>
        </a:p>
      </dgm:t>
    </dgm:pt>
    <dgm:pt modelId="{C92C51E6-7A7D-42FA-867A-425B5FE3A9DA}">
      <dgm:prSet phldrT="[Texte]" custT="1"/>
      <dgm:spPr/>
      <dgm:t>
        <a:bodyPr/>
        <a:lstStyle/>
        <a:p>
          <a:r>
            <a:rPr lang="fr-FR" sz="2800" b="1" dirty="0" smtClean="0"/>
            <a:t>Contrôle</a:t>
          </a:r>
          <a:endParaRPr lang="fr-FR" sz="2800" b="1" dirty="0"/>
        </a:p>
      </dgm:t>
    </dgm:pt>
    <dgm:pt modelId="{6EC06912-5CC1-4B28-A114-BF5F0507FEE0}" type="parTrans" cxnId="{BA529CB7-B950-49A1-A747-F41A4F404A69}">
      <dgm:prSet/>
      <dgm:spPr/>
      <dgm:t>
        <a:bodyPr/>
        <a:lstStyle/>
        <a:p>
          <a:endParaRPr lang="fr-FR"/>
        </a:p>
      </dgm:t>
    </dgm:pt>
    <dgm:pt modelId="{EB7885B2-89A7-4E1C-A379-E019E28116BD}" type="sibTrans" cxnId="{BA529CB7-B950-49A1-A747-F41A4F404A69}">
      <dgm:prSet/>
      <dgm:spPr/>
      <dgm:t>
        <a:bodyPr/>
        <a:lstStyle/>
        <a:p>
          <a:endParaRPr lang="fr-FR"/>
        </a:p>
      </dgm:t>
    </dgm:pt>
    <dgm:pt modelId="{14E36E92-F948-42DB-9778-8A7F8039E21C}">
      <dgm:prSet phldrT="[Texte]" custT="1"/>
      <dgm:spPr/>
      <dgm:t>
        <a:bodyPr/>
        <a:lstStyle/>
        <a:p>
          <a:r>
            <a:rPr lang="fr-FR" sz="2400" b="1" dirty="0" smtClean="0"/>
            <a:t>Vérification</a:t>
          </a:r>
          <a:endParaRPr lang="fr-FR" sz="2400" b="1" dirty="0"/>
        </a:p>
      </dgm:t>
    </dgm:pt>
    <dgm:pt modelId="{EFF4CBE5-535C-4F58-B792-C37A79C03222}" type="parTrans" cxnId="{046735C3-E66D-4A0A-8E17-B3822FCB7DCF}">
      <dgm:prSet/>
      <dgm:spPr/>
      <dgm:t>
        <a:bodyPr/>
        <a:lstStyle/>
        <a:p>
          <a:endParaRPr lang="fr-FR"/>
        </a:p>
      </dgm:t>
    </dgm:pt>
    <dgm:pt modelId="{01F09BF4-F67A-4E30-84F6-C680D8AA7EC3}" type="sibTrans" cxnId="{046735C3-E66D-4A0A-8E17-B3822FCB7DCF}">
      <dgm:prSet/>
      <dgm:spPr/>
      <dgm:t>
        <a:bodyPr/>
        <a:lstStyle/>
        <a:p>
          <a:endParaRPr lang="fr-FR"/>
        </a:p>
      </dgm:t>
    </dgm:pt>
    <dgm:pt modelId="{265C3781-CD92-469B-93FA-2E2738E9CA02}">
      <dgm:prSet custT="1"/>
      <dgm:spPr/>
      <dgm:t>
        <a:bodyPr/>
        <a:lstStyle/>
        <a:p>
          <a:r>
            <a:rPr lang="fr-FR" sz="2400" b="1" dirty="0" smtClean="0"/>
            <a:t>Approfondi-</a:t>
          </a:r>
        </a:p>
        <a:p>
          <a:r>
            <a:rPr lang="fr-FR" sz="2400" b="1" dirty="0" err="1" smtClean="0"/>
            <a:t>ssement</a:t>
          </a:r>
          <a:endParaRPr lang="fr-FR" sz="2400" b="1" dirty="0"/>
        </a:p>
      </dgm:t>
    </dgm:pt>
    <dgm:pt modelId="{1634CE72-D7D6-4E72-8C81-7BEA97CA8A97}" type="parTrans" cxnId="{14CCD599-BA05-4C47-A805-39FBBFBB8B7D}">
      <dgm:prSet/>
      <dgm:spPr/>
      <dgm:t>
        <a:bodyPr/>
        <a:lstStyle/>
        <a:p>
          <a:endParaRPr lang="fr-FR"/>
        </a:p>
      </dgm:t>
    </dgm:pt>
    <dgm:pt modelId="{92B15392-F7A3-41FB-8D21-AECB520A5F27}" type="sibTrans" cxnId="{14CCD599-BA05-4C47-A805-39FBBFBB8B7D}">
      <dgm:prSet/>
      <dgm:spPr/>
      <dgm:t>
        <a:bodyPr/>
        <a:lstStyle/>
        <a:p>
          <a:endParaRPr lang="fr-FR"/>
        </a:p>
      </dgm:t>
    </dgm:pt>
    <dgm:pt modelId="{59E18602-AB91-4874-A7B0-C4A36D28F286}" type="pres">
      <dgm:prSet presAssocID="{D67A34A8-15E3-4D5C-AA01-BEB45EDBA371}" presName="Name0" presStyleCnt="0">
        <dgm:presLayoutVars>
          <dgm:dir/>
          <dgm:resizeHandles val="exact"/>
        </dgm:presLayoutVars>
      </dgm:prSet>
      <dgm:spPr/>
      <dgm:t>
        <a:bodyPr/>
        <a:lstStyle/>
        <a:p>
          <a:endParaRPr lang="fr-FR"/>
        </a:p>
      </dgm:t>
    </dgm:pt>
    <dgm:pt modelId="{EFF163A4-BC11-435D-86CF-03F53F8DF5E9}" type="pres">
      <dgm:prSet presAssocID="{A34460B9-7825-413D-A231-5CB758BFDF27}" presName="node" presStyleLbl="node1" presStyleIdx="0" presStyleCnt="4" custScaleX="80574" custScaleY="78325">
        <dgm:presLayoutVars>
          <dgm:bulletEnabled val="1"/>
        </dgm:presLayoutVars>
      </dgm:prSet>
      <dgm:spPr/>
      <dgm:t>
        <a:bodyPr/>
        <a:lstStyle/>
        <a:p>
          <a:endParaRPr lang="fr-FR"/>
        </a:p>
      </dgm:t>
    </dgm:pt>
    <dgm:pt modelId="{6B787FB0-0005-4096-8CF7-83C3A4C2D065}" type="pres">
      <dgm:prSet presAssocID="{7D492969-2C0F-44B5-BBA7-C1461DAC20D9}" presName="sibTrans" presStyleCnt="0"/>
      <dgm:spPr/>
    </dgm:pt>
    <dgm:pt modelId="{F1E23B62-F638-4D09-A6FE-BFCAF7D41BB1}" type="pres">
      <dgm:prSet presAssocID="{C92C51E6-7A7D-42FA-867A-425B5FE3A9DA}" presName="node" presStyleLbl="node1" presStyleIdx="1" presStyleCnt="4" custScaleX="74270" custScaleY="62973">
        <dgm:presLayoutVars>
          <dgm:bulletEnabled val="1"/>
        </dgm:presLayoutVars>
      </dgm:prSet>
      <dgm:spPr/>
      <dgm:t>
        <a:bodyPr/>
        <a:lstStyle/>
        <a:p>
          <a:endParaRPr lang="fr-FR"/>
        </a:p>
      </dgm:t>
    </dgm:pt>
    <dgm:pt modelId="{1C62C0EF-6361-475A-934F-AB26B3DD48DA}" type="pres">
      <dgm:prSet presAssocID="{EB7885B2-89A7-4E1C-A379-E019E28116BD}" presName="sibTrans" presStyleCnt="0"/>
      <dgm:spPr/>
    </dgm:pt>
    <dgm:pt modelId="{D151B5E7-1AAF-4EF7-8D5B-CC8B52B9F014}" type="pres">
      <dgm:prSet presAssocID="{14E36E92-F948-42DB-9778-8A7F8039E21C}" presName="node" presStyleLbl="node1" presStyleIdx="2" presStyleCnt="4" custScaleX="90518" custScaleY="56171">
        <dgm:presLayoutVars>
          <dgm:bulletEnabled val="1"/>
        </dgm:presLayoutVars>
      </dgm:prSet>
      <dgm:spPr/>
      <dgm:t>
        <a:bodyPr/>
        <a:lstStyle/>
        <a:p>
          <a:endParaRPr lang="fr-FR"/>
        </a:p>
      </dgm:t>
    </dgm:pt>
    <dgm:pt modelId="{3B34F27E-2EE3-4AE2-92A9-A6FF0D20280D}" type="pres">
      <dgm:prSet presAssocID="{01F09BF4-F67A-4E30-84F6-C680D8AA7EC3}" presName="sibTrans" presStyleCnt="0"/>
      <dgm:spPr/>
    </dgm:pt>
    <dgm:pt modelId="{96E9C3C0-5D1C-4C22-9309-BC8B000013B6}" type="pres">
      <dgm:prSet presAssocID="{265C3781-CD92-469B-93FA-2E2738E9CA02}" presName="node" presStyleLbl="node1" presStyleIdx="3" presStyleCnt="4" custScaleX="86678" custScaleY="50897">
        <dgm:presLayoutVars>
          <dgm:bulletEnabled val="1"/>
        </dgm:presLayoutVars>
      </dgm:prSet>
      <dgm:spPr/>
      <dgm:t>
        <a:bodyPr/>
        <a:lstStyle/>
        <a:p>
          <a:endParaRPr lang="fr-FR"/>
        </a:p>
      </dgm:t>
    </dgm:pt>
  </dgm:ptLst>
  <dgm:cxnLst>
    <dgm:cxn modelId="{44C9E177-4EC4-4980-81D9-73B5D28313AE}" type="presOf" srcId="{C92C51E6-7A7D-42FA-867A-425B5FE3A9DA}" destId="{F1E23B62-F638-4D09-A6FE-BFCAF7D41BB1}" srcOrd="0" destOrd="0" presId="urn:microsoft.com/office/officeart/2005/8/layout/hList6"/>
    <dgm:cxn modelId="{AA3CD831-215C-4EAC-818F-3C6F711459EB}" type="presOf" srcId="{A34460B9-7825-413D-A231-5CB758BFDF27}" destId="{EFF163A4-BC11-435D-86CF-03F53F8DF5E9}" srcOrd="0" destOrd="0" presId="urn:microsoft.com/office/officeart/2005/8/layout/hList6"/>
    <dgm:cxn modelId="{046735C3-E66D-4A0A-8E17-B3822FCB7DCF}" srcId="{D67A34A8-15E3-4D5C-AA01-BEB45EDBA371}" destId="{14E36E92-F948-42DB-9778-8A7F8039E21C}" srcOrd="2" destOrd="0" parTransId="{EFF4CBE5-535C-4F58-B792-C37A79C03222}" sibTransId="{01F09BF4-F67A-4E30-84F6-C680D8AA7EC3}"/>
    <dgm:cxn modelId="{20400A51-0C7E-4525-95EA-5C68E9BFAEE9}" type="presOf" srcId="{265C3781-CD92-469B-93FA-2E2738E9CA02}" destId="{96E9C3C0-5D1C-4C22-9309-BC8B000013B6}" srcOrd="0" destOrd="0" presId="urn:microsoft.com/office/officeart/2005/8/layout/hList6"/>
    <dgm:cxn modelId="{9231FA1D-D4FD-4444-9365-1C6011A9C044}" srcId="{D67A34A8-15E3-4D5C-AA01-BEB45EDBA371}" destId="{A34460B9-7825-413D-A231-5CB758BFDF27}" srcOrd="0" destOrd="0" parTransId="{1136C687-AC63-4652-ADB2-3FEDDF75514D}" sibTransId="{7D492969-2C0F-44B5-BBA7-C1461DAC20D9}"/>
    <dgm:cxn modelId="{6D1882D6-15B9-46D4-9579-17B49225806F}" type="presOf" srcId="{14E36E92-F948-42DB-9778-8A7F8039E21C}" destId="{D151B5E7-1AAF-4EF7-8D5B-CC8B52B9F014}" srcOrd="0" destOrd="0" presId="urn:microsoft.com/office/officeart/2005/8/layout/hList6"/>
    <dgm:cxn modelId="{BA529CB7-B950-49A1-A747-F41A4F404A69}" srcId="{D67A34A8-15E3-4D5C-AA01-BEB45EDBA371}" destId="{C92C51E6-7A7D-42FA-867A-425B5FE3A9DA}" srcOrd="1" destOrd="0" parTransId="{6EC06912-5CC1-4B28-A114-BF5F0507FEE0}" sibTransId="{EB7885B2-89A7-4E1C-A379-E019E28116BD}"/>
    <dgm:cxn modelId="{14CCD599-BA05-4C47-A805-39FBBFBB8B7D}" srcId="{D67A34A8-15E3-4D5C-AA01-BEB45EDBA371}" destId="{265C3781-CD92-469B-93FA-2E2738E9CA02}" srcOrd="3" destOrd="0" parTransId="{1634CE72-D7D6-4E72-8C81-7BEA97CA8A97}" sibTransId="{92B15392-F7A3-41FB-8D21-AECB520A5F27}"/>
    <dgm:cxn modelId="{BF511014-DEE4-4D84-BAF1-D4D9ACB95B6C}" type="presOf" srcId="{D67A34A8-15E3-4D5C-AA01-BEB45EDBA371}" destId="{59E18602-AB91-4874-A7B0-C4A36D28F286}" srcOrd="0" destOrd="0" presId="urn:microsoft.com/office/officeart/2005/8/layout/hList6"/>
    <dgm:cxn modelId="{42570063-6215-4060-B01B-B358A426569C}" type="presParOf" srcId="{59E18602-AB91-4874-A7B0-C4A36D28F286}" destId="{EFF163A4-BC11-435D-86CF-03F53F8DF5E9}" srcOrd="0" destOrd="0" presId="urn:microsoft.com/office/officeart/2005/8/layout/hList6"/>
    <dgm:cxn modelId="{31613F2D-4FD3-4CF8-AEC3-FC1CB5915AFF}" type="presParOf" srcId="{59E18602-AB91-4874-A7B0-C4A36D28F286}" destId="{6B787FB0-0005-4096-8CF7-83C3A4C2D065}" srcOrd="1" destOrd="0" presId="urn:microsoft.com/office/officeart/2005/8/layout/hList6"/>
    <dgm:cxn modelId="{DA467043-1463-4C74-B6A9-03C7BA93B0A0}" type="presParOf" srcId="{59E18602-AB91-4874-A7B0-C4A36D28F286}" destId="{F1E23B62-F638-4D09-A6FE-BFCAF7D41BB1}" srcOrd="2" destOrd="0" presId="urn:microsoft.com/office/officeart/2005/8/layout/hList6"/>
    <dgm:cxn modelId="{AA63AF88-32D2-4A1D-89A4-47249A898110}" type="presParOf" srcId="{59E18602-AB91-4874-A7B0-C4A36D28F286}" destId="{1C62C0EF-6361-475A-934F-AB26B3DD48DA}" srcOrd="3" destOrd="0" presId="urn:microsoft.com/office/officeart/2005/8/layout/hList6"/>
    <dgm:cxn modelId="{697D7683-468D-4694-BC5C-683C8D04E780}" type="presParOf" srcId="{59E18602-AB91-4874-A7B0-C4A36D28F286}" destId="{D151B5E7-1AAF-4EF7-8D5B-CC8B52B9F014}" srcOrd="4" destOrd="0" presId="urn:microsoft.com/office/officeart/2005/8/layout/hList6"/>
    <dgm:cxn modelId="{F924E613-3015-4C2F-AC16-9F4CDD8D2C63}" type="presParOf" srcId="{59E18602-AB91-4874-A7B0-C4A36D28F286}" destId="{3B34F27E-2EE3-4AE2-92A9-A6FF0D20280D}" srcOrd="5" destOrd="0" presId="urn:microsoft.com/office/officeart/2005/8/layout/hList6"/>
    <dgm:cxn modelId="{A04AC681-92A5-472F-B27B-7103BAA45E61}" type="presParOf" srcId="{59E18602-AB91-4874-A7B0-C4A36D28F286}" destId="{96E9C3C0-5D1C-4C22-9309-BC8B000013B6}" srcOrd="6" destOrd="0" presId="urn:microsoft.com/office/officeart/2005/8/layout/hList6"/>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A138980-AA8F-4A5C-9D91-64C72195DA23}" type="doc">
      <dgm:prSet loTypeId="urn:microsoft.com/office/officeart/2005/8/layout/vList3" loCatId="list" qsTypeId="urn:microsoft.com/office/officeart/2005/8/quickstyle/3d2" qsCatId="3D" csTypeId="urn:microsoft.com/office/officeart/2005/8/colors/colorful1" csCatId="colorful" phldr="1"/>
      <dgm:spPr/>
    </dgm:pt>
    <dgm:pt modelId="{031B15A5-78CD-4389-8703-0C8BBEBE56C8}">
      <dgm:prSet phldrT="[Texte]"/>
      <dgm:spPr/>
      <dgm:t>
        <a:bodyPr/>
        <a:lstStyle/>
        <a:p>
          <a:r>
            <a:rPr lang="fr-FR" dirty="0" smtClean="0"/>
            <a:t>Entretien non-directif</a:t>
          </a:r>
          <a:endParaRPr lang="fr-FR" dirty="0"/>
        </a:p>
      </dgm:t>
    </dgm:pt>
    <dgm:pt modelId="{238054C2-2620-4425-945C-0533090B8D53}" type="parTrans" cxnId="{85576B7C-6D40-48D3-B4C6-9A4E71DB20F6}">
      <dgm:prSet/>
      <dgm:spPr/>
      <dgm:t>
        <a:bodyPr/>
        <a:lstStyle/>
        <a:p>
          <a:endParaRPr lang="fr-FR"/>
        </a:p>
      </dgm:t>
    </dgm:pt>
    <dgm:pt modelId="{5E0CAF76-D99B-4601-9A09-E7E28CF006B5}" type="sibTrans" cxnId="{85576B7C-6D40-48D3-B4C6-9A4E71DB20F6}">
      <dgm:prSet/>
      <dgm:spPr/>
      <dgm:t>
        <a:bodyPr/>
        <a:lstStyle/>
        <a:p>
          <a:endParaRPr lang="fr-FR"/>
        </a:p>
      </dgm:t>
    </dgm:pt>
    <dgm:pt modelId="{456F4744-4ECD-44BE-AA7D-D285A649DA49}">
      <dgm:prSet phldrT="[Texte]"/>
      <dgm:spPr/>
      <dgm:t>
        <a:bodyPr/>
        <a:lstStyle/>
        <a:p>
          <a:r>
            <a:rPr lang="fr-FR" dirty="0" smtClean="0"/>
            <a:t>Entretien directif</a:t>
          </a:r>
          <a:endParaRPr lang="fr-FR" dirty="0"/>
        </a:p>
      </dgm:t>
    </dgm:pt>
    <dgm:pt modelId="{9D80CDB8-6C9E-4C6C-8970-24B316F7DF03}" type="parTrans" cxnId="{99406242-E21C-45B9-A2B8-966B5870504C}">
      <dgm:prSet/>
      <dgm:spPr/>
      <dgm:t>
        <a:bodyPr/>
        <a:lstStyle/>
        <a:p>
          <a:endParaRPr lang="fr-FR"/>
        </a:p>
      </dgm:t>
    </dgm:pt>
    <dgm:pt modelId="{1A53E404-926C-4F83-9A00-414D8A228BCB}" type="sibTrans" cxnId="{99406242-E21C-45B9-A2B8-966B5870504C}">
      <dgm:prSet/>
      <dgm:spPr/>
      <dgm:t>
        <a:bodyPr/>
        <a:lstStyle/>
        <a:p>
          <a:endParaRPr lang="fr-FR"/>
        </a:p>
      </dgm:t>
    </dgm:pt>
    <dgm:pt modelId="{744D303F-5C6A-4A4B-B607-4F522711AE00}">
      <dgm:prSet phldrT="[Texte]"/>
      <dgm:spPr/>
      <dgm:t>
        <a:bodyPr/>
        <a:lstStyle/>
        <a:p>
          <a:r>
            <a:rPr lang="fr-FR" dirty="0" smtClean="0"/>
            <a:t>Entretien semi-directif</a:t>
          </a:r>
          <a:endParaRPr lang="fr-FR" dirty="0"/>
        </a:p>
      </dgm:t>
    </dgm:pt>
    <dgm:pt modelId="{97F75843-310E-4B94-AE96-B10D8E7667D4}" type="parTrans" cxnId="{D5523544-7F8D-478E-A91F-A031F3EDE5C8}">
      <dgm:prSet/>
      <dgm:spPr/>
      <dgm:t>
        <a:bodyPr/>
        <a:lstStyle/>
        <a:p>
          <a:endParaRPr lang="fr-FR"/>
        </a:p>
      </dgm:t>
    </dgm:pt>
    <dgm:pt modelId="{463792B4-9F7B-4154-92C5-4D0F0EAB2491}" type="sibTrans" cxnId="{D5523544-7F8D-478E-A91F-A031F3EDE5C8}">
      <dgm:prSet/>
      <dgm:spPr/>
      <dgm:t>
        <a:bodyPr/>
        <a:lstStyle/>
        <a:p>
          <a:endParaRPr lang="fr-FR"/>
        </a:p>
      </dgm:t>
    </dgm:pt>
    <dgm:pt modelId="{D69E51F0-40A4-430C-B102-BD5807192469}" type="pres">
      <dgm:prSet presAssocID="{2A138980-AA8F-4A5C-9D91-64C72195DA23}" presName="linearFlow" presStyleCnt="0">
        <dgm:presLayoutVars>
          <dgm:dir/>
          <dgm:resizeHandles val="exact"/>
        </dgm:presLayoutVars>
      </dgm:prSet>
      <dgm:spPr/>
    </dgm:pt>
    <dgm:pt modelId="{432363A8-B9C4-4FB5-BC20-A0E7523922DD}" type="pres">
      <dgm:prSet presAssocID="{031B15A5-78CD-4389-8703-0C8BBEBE56C8}" presName="composite" presStyleCnt="0"/>
      <dgm:spPr/>
    </dgm:pt>
    <dgm:pt modelId="{D97F09DF-9D38-4EBB-9152-A9CD0B4B24C9}" type="pres">
      <dgm:prSet presAssocID="{031B15A5-78CD-4389-8703-0C8BBEBE56C8}" presName="imgShp" presStyleLbl="fgImgPlace1" presStyleIdx="0" presStyleCnt="3"/>
      <dgm:spPr>
        <a:blipFill rotWithShape="0">
          <a:blip xmlns:r="http://schemas.openxmlformats.org/officeDocument/2006/relationships" r:embed="rId1"/>
          <a:stretch>
            <a:fillRect/>
          </a:stretch>
        </a:blipFill>
      </dgm:spPr>
    </dgm:pt>
    <dgm:pt modelId="{0C7B93F3-0A63-4FF9-863E-94C58B5C20A9}" type="pres">
      <dgm:prSet presAssocID="{031B15A5-78CD-4389-8703-0C8BBEBE56C8}" presName="txShp" presStyleLbl="node1" presStyleIdx="0" presStyleCnt="3">
        <dgm:presLayoutVars>
          <dgm:bulletEnabled val="1"/>
        </dgm:presLayoutVars>
      </dgm:prSet>
      <dgm:spPr/>
      <dgm:t>
        <a:bodyPr/>
        <a:lstStyle/>
        <a:p>
          <a:endParaRPr lang="fr-FR"/>
        </a:p>
      </dgm:t>
    </dgm:pt>
    <dgm:pt modelId="{B91A454F-580A-4FB8-B7EC-B1855802CBE7}" type="pres">
      <dgm:prSet presAssocID="{5E0CAF76-D99B-4601-9A09-E7E28CF006B5}" presName="spacing" presStyleCnt="0"/>
      <dgm:spPr/>
    </dgm:pt>
    <dgm:pt modelId="{D599A148-2738-4DB4-A545-5F8247570362}" type="pres">
      <dgm:prSet presAssocID="{456F4744-4ECD-44BE-AA7D-D285A649DA49}" presName="composite" presStyleCnt="0"/>
      <dgm:spPr/>
    </dgm:pt>
    <dgm:pt modelId="{7090042C-BB45-4075-A760-BF731F10832D}" type="pres">
      <dgm:prSet presAssocID="{456F4744-4ECD-44BE-AA7D-D285A649DA49}" presName="imgShp" presStyleLbl="fgImgPlace1" presStyleIdx="1" presStyleCnt="3"/>
      <dgm:spPr>
        <a:blipFill rotWithShape="0">
          <a:blip xmlns:r="http://schemas.openxmlformats.org/officeDocument/2006/relationships" r:embed="rId1"/>
          <a:stretch>
            <a:fillRect/>
          </a:stretch>
        </a:blipFill>
      </dgm:spPr>
    </dgm:pt>
    <dgm:pt modelId="{1003CBB7-E1F1-42EA-8B06-949B9E64522A}" type="pres">
      <dgm:prSet presAssocID="{456F4744-4ECD-44BE-AA7D-D285A649DA49}" presName="txShp" presStyleLbl="node1" presStyleIdx="1" presStyleCnt="3">
        <dgm:presLayoutVars>
          <dgm:bulletEnabled val="1"/>
        </dgm:presLayoutVars>
      </dgm:prSet>
      <dgm:spPr/>
      <dgm:t>
        <a:bodyPr/>
        <a:lstStyle/>
        <a:p>
          <a:endParaRPr lang="fr-FR"/>
        </a:p>
      </dgm:t>
    </dgm:pt>
    <dgm:pt modelId="{7054D9EE-6627-4954-96BD-0C1EEFD2A0E8}" type="pres">
      <dgm:prSet presAssocID="{1A53E404-926C-4F83-9A00-414D8A228BCB}" presName="spacing" presStyleCnt="0"/>
      <dgm:spPr/>
    </dgm:pt>
    <dgm:pt modelId="{6474A250-783B-4107-AB1A-3D72BFC088A7}" type="pres">
      <dgm:prSet presAssocID="{744D303F-5C6A-4A4B-B607-4F522711AE00}" presName="composite" presStyleCnt="0"/>
      <dgm:spPr/>
    </dgm:pt>
    <dgm:pt modelId="{72846581-0F34-45BE-98A5-13151239DCE9}" type="pres">
      <dgm:prSet presAssocID="{744D303F-5C6A-4A4B-B607-4F522711AE00}" presName="imgShp" presStyleLbl="fgImgPlace1" presStyleIdx="2" presStyleCnt="3"/>
      <dgm:spPr>
        <a:blipFill rotWithShape="0">
          <a:blip xmlns:r="http://schemas.openxmlformats.org/officeDocument/2006/relationships" r:embed="rId1"/>
          <a:stretch>
            <a:fillRect/>
          </a:stretch>
        </a:blipFill>
      </dgm:spPr>
    </dgm:pt>
    <dgm:pt modelId="{9C41BF8B-B3E7-4CE9-B143-7E744D6DF588}" type="pres">
      <dgm:prSet presAssocID="{744D303F-5C6A-4A4B-B607-4F522711AE00}" presName="txShp" presStyleLbl="node1" presStyleIdx="2" presStyleCnt="3">
        <dgm:presLayoutVars>
          <dgm:bulletEnabled val="1"/>
        </dgm:presLayoutVars>
      </dgm:prSet>
      <dgm:spPr/>
      <dgm:t>
        <a:bodyPr/>
        <a:lstStyle/>
        <a:p>
          <a:endParaRPr lang="fr-FR"/>
        </a:p>
      </dgm:t>
    </dgm:pt>
  </dgm:ptLst>
  <dgm:cxnLst>
    <dgm:cxn modelId="{D5523544-7F8D-478E-A91F-A031F3EDE5C8}" srcId="{2A138980-AA8F-4A5C-9D91-64C72195DA23}" destId="{744D303F-5C6A-4A4B-B607-4F522711AE00}" srcOrd="2" destOrd="0" parTransId="{97F75843-310E-4B94-AE96-B10D8E7667D4}" sibTransId="{463792B4-9F7B-4154-92C5-4D0F0EAB2491}"/>
    <dgm:cxn modelId="{29C6E4CE-C4F2-4B4C-9999-45C9E85A9F7F}" type="presOf" srcId="{031B15A5-78CD-4389-8703-0C8BBEBE56C8}" destId="{0C7B93F3-0A63-4FF9-863E-94C58B5C20A9}" srcOrd="0" destOrd="0" presId="urn:microsoft.com/office/officeart/2005/8/layout/vList3"/>
    <dgm:cxn modelId="{99406242-E21C-45B9-A2B8-966B5870504C}" srcId="{2A138980-AA8F-4A5C-9D91-64C72195DA23}" destId="{456F4744-4ECD-44BE-AA7D-D285A649DA49}" srcOrd="1" destOrd="0" parTransId="{9D80CDB8-6C9E-4C6C-8970-24B316F7DF03}" sibTransId="{1A53E404-926C-4F83-9A00-414D8A228BCB}"/>
    <dgm:cxn modelId="{85576B7C-6D40-48D3-B4C6-9A4E71DB20F6}" srcId="{2A138980-AA8F-4A5C-9D91-64C72195DA23}" destId="{031B15A5-78CD-4389-8703-0C8BBEBE56C8}" srcOrd="0" destOrd="0" parTransId="{238054C2-2620-4425-945C-0533090B8D53}" sibTransId="{5E0CAF76-D99B-4601-9A09-E7E28CF006B5}"/>
    <dgm:cxn modelId="{D63EBDC2-CA06-4524-8506-73EE7EC4EA73}" type="presOf" srcId="{456F4744-4ECD-44BE-AA7D-D285A649DA49}" destId="{1003CBB7-E1F1-42EA-8B06-949B9E64522A}" srcOrd="0" destOrd="0" presId="urn:microsoft.com/office/officeart/2005/8/layout/vList3"/>
    <dgm:cxn modelId="{2D488016-A46C-4EE1-93CF-74F07F6A06C3}" type="presOf" srcId="{744D303F-5C6A-4A4B-B607-4F522711AE00}" destId="{9C41BF8B-B3E7-4CE9-B143-7E744D6DF588}" srcOrd="0" destOrd="0" presId="urn:microsoft.com/office/officeart/2005/8/layout/vList3"/>
    <dgm:cxn modelId="{2CAA59A0-8D24-4838-BAB3-1D7D0A016228}" type="presOf" srcId="{2A138980-AA8F-4A5C-9D91-64C72195DA23}" destId="{D69E51F0-40A4-430C-B102-BD5807192469}" srcOrd="0" destOrd="0" presId="urn:microsoft.com/office/officeart/2005/8/layout/vList3"/>
    <dgm:cxn modelId="{75DE37F8-44B1-4182-A3FD-20FE1CFC3EA9}" type="presParOf" srcId="{D69E51F0-40A4-430C-B102-BD5807192469}" destId="{432363A8-B9C4-4FB5-BC20-A0E7523922DD}" srcOrd="0" destOrd="0" presId="urn:microsoft.com/office/officeart/2005/8/layout/vList3"/>
    <dgm:cxn modelId="{1EA976E8-694F-424F-9107-D512022F8B8B}" type="presParOf" srcId="{432363A8-B9C4-4FB5-BC20-A0E7523922DD}" destId="{D97F09DF-9D38-4EBB-9152-A9CD0B4B24C9}" srcOrd="0" destOrd="0" presId="urn:microsoft.com/office/officeart/2005/8/layout/vList3"/>
    <dgm:cxn modelId="{BE813EA6-7CD0-4589-9BE4-65775B74282C}" type="presParOf" srcId="{432363A8-B9C4-4FB5-BC20-A0E7523922DD}" destId="{0C7B93F3-0A63-4FF9-863E-94C58B5C20A9}" srcOrd="1" destOrd="0" presId="urn:microsoft.com/office/officeart/2005/8/layout/vList3"/>
    <dgm:cxn modelId="{725C65EF-D011-4C97-A2EE-90DD8E08FD74}" type="presParOf" srcId="{D69E51F0-40A4-430C-B102-BD5807192469}" destId="{B91A454F-580A-4FB8-B7EC-B1855802CBE7}" srcOrd="1" destOrd="0" presId="urn:microsoft.com/office/officeart/2005/8/layout/vList3"/>
    <dgm:cxn modelId="{0ED73E63-1E09-44C1-BBEF-4C0778CCA7E2}" type="presParOf" srcId="{D69E51F0-40A4-430C-B102-BD5807192469}" destId="{D599A148-2738-4DB4-A545-5F8247570362}" srcOrd="2" destOrd="0" presId="urn:microsoft.com/office/officeart/2005/8/layout/vList3"/>
    <dgm:cxn modelId="{720F3522-A30E-4D54-A10E-DB9F6A028721}" type="presParOf" srcId="{D599A148-2738-4DB4-A545-5F8247570362}" destId="{7090042C-BB45-4075-A760-BF731F10832D}" srcOrd="0" destOrd="0" presId="urn:microsoft.com/office/officeart/2005/8/layout/vList3"/>
    <dgm:cxn modelId="{24186C51-F378-41F9-A3CA-71A6F00FE11B}" type="presParOf" srcId="{D599A148-2738-4DB4-A545-5F8247570362}" destId="{1003CBB7-E1F1-42EA-8B06-949B9E64522A}" srcOrd="1" destOrd="0" presId="urn:microsoft.com/office/officeart/2005/8/layout/vList3"/>
    <dgm:cxn modelId="{F389C118-9E3E-4965-B8E0-56FF410ACC80}" type="presParOf" srcId="{D69E51F0-40A4-430C-B102-BD5807192469}" destId="{7054D9EE-6627-4954-96BD-0C1EEFD2A0E8}" srcOrd="3" destOrd="0" presId="urn:microsoft.com/office/officeart/2005/8/layout/vList3"/>
    <dgm:cxn modelId="{2C216606-0EF0-4584-AFD6-9D2B73261FAE}" type="presParOf" srcId="{D69E51F0-40A4-430C-B102-BD5807192469}" destId="{6474A250-783B-4107-AB1A-3D72BFC088A7}" srcOrd="4" destOrd="0" presId="urn:microsoft.com/office/officeart/2005/8/layout/vList3"/>
    <dgm:cxn modelId="{7FED34F9-77C6-4EA1-82C4-8907DC39EC10}" type="presParOf" srcId="{6474A250-783B-4107-AB1A-3D72BFC088A7}" destId="{72846581-0F34-45BE-98A5-13151239DCE9}" srcOrd="0" destOrd="0" presId="urn:microsoft.com/office/officeart/2005/8/layout/vList3"/>
    <dgm:cxn modelId="{0394FF27-E219-4B53-A66D-128CD54EC0A7}" type="presParOf" srcId="{6474A250-783B-4107-AB1A-3D72BFC088A7}" destId="{9C41BF8B-B3E7-4CE9-B143-7E744D6DF588}" srcOrd="1" destOrd="0" presId="urn:microsoft.com/office/officeart/2005/8/layout/vList3"/>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285F277-1809-4777-8FBC-61AFE493091A}" type="doc">
      <dgm:prSet loTypeId="urn:microsoft.com/office/officeart/2005/8/layout/hierarchy3" loCatId="hierarchy" qsTypeId="urn:microsoft.com/office/officeart/2005/8/quickstyle/3d1" qsCatId="3D" csTypeId="urn:microsoft.com/office/officeart/2005/8/colors/colorful5" csCatId="colorful" phldr="1"/>
      <dgm:spPr/>
      <dgm:t>
        <a:bodyPr/>
        <a:lstStyle/>
        <a:p>
          <a:endParaRPr lang="fr-FR"/>
        </a:p>
      </dgm:t>
    </dgm:pt>
    <dgm:pt modelId="{71A7CA19-88CE-4F26-8850-0CD2ACB1B9A1}">
      <dgm:prSet phldrT="[Texte]"/>
      <dgm:spPr/>
      <dgm:t>
        <a:bodyPr/>
        <a:lstStyle/>
        <a:p>
          <a:r>
            <a:rPr lang="fr-FR" dirty="0" smtClean="0"/>
            <a:t>Avantages</a:t>
          </a:r>
          <a:endParaRPr lang="fr-FR" dirty="0"/>
        </a:p>
      </dgm:t>
    </dgm:pt>
    <dgm:pt modelId="{D1758B9A-3E9F-4114-AA6B-B155A5A4C242}" type="parTrans" cxnId="{D7ABCF2D-6392-4962-9AE0-DE0A86A21C57}">
      <dgm:prSet/>
      <dgm:spPr/>
      <dgm:t>
        <a:bodyPr/>
        <a:lstStyle/>
        <a:p>
          <a:endParaRPr lang="fr-FR"/>
        </a:p>
      </dgm:t>
    </dgm:pt>
    <dgm:pt modelId="{272702A9-10FA-4356-88CC-316C603D8BFE}" type="sibTrans" cxnId="{D7ABCF2D-6392-4962-9AE0-DE0A86A21C57}">
      <dgm:prSet/>
      <dgm:spPr/>
      <dgm:t>
        <a:bodyPr/>
        <a:lstStyle/>
        <a:p>
          <a:endParaRPr lang="fr-FR"/>
        </a:p>
      </dgm:t>
    </dgm:pt>
    <dgm:pt modelId="{6BC8283E-BC37-4D9C-BF25-EC814BCED397}">
      <dgm:prSet phldrT="[Texte]" custT="1"/>
      <dgm:spPr/>
      <dgm:t>
        <a:bodyPr/>
        <a:lstStyle/>
        <a:p>
          <a:r>
            <a:rPr lang="fr-FR" sz="1800" b="1" dirty="0" smtClean="0"/>
            <a:t>un plus haut pourcentage de réponses peut être obtenu </a:t>
          </a:r>
          <a:endParaRPr lang="fr-FR" sz="1800" b="1" dirty="0"/>
        </a:p>
      </dgm:t>
    </dgm:pt>
    <dgm:pt modelId="{797D0AFD-F699-479E-A030-6A6086242E20}" type="parTrans" cxnId="{77ED11C1-332D-48B6-8CE2-84464B38B463}">
      <dgm:prSet/>
      <dgm:spPr/>
      <dgm:t>
        <a:bodyPr/>
        <a:lstStyle/>
        <a:p>
          <a:endParaRPr lang="fr-FR"/>
        </a:p>
      </dgm:t>
    </dgm:pt>
    <dgm:pt modelId="{9AA7A39D-F298-46D0-9D58-8606E8631C02}" type="sibTrans" cxnId="{77ED11C1-332D-48B6-8CE2-84464B38B463}">
      <dgm:prSet/>
      <dgm:spPr/>
      <dgm:t>
        <a:bodyPr/>
        <a:lstStyle/>
        <a:p>
          <a:endParaRPr lang="fr-FR"/>
        </a:p>
      </dgm:t>
    </dgm:pt>
    <dgm:pt modelId="{736C9FC9-80A3-4F88-A171-3A985753BF7B}">
      <dgm:prSet phldrT="[Texte]" custT="1"/>
      <dgm:spPr/>
      <dgm:t>
        <a:bodyPr/>
        <a:lstStyle/>
        <a:p>
          <a:r>
            <a:rPr lang="fr-FR" sz="1800" b="1" dirty="0" smtClean="0"/>
            <a:t>les personnes réellement sélectionnées peuvent être atteintes </a:t>
          </a:r>
          <a:endParaRPr lang="fr-FR" sz="1800" b="1" dirty="0"/>
        </a:p>
      </dgm:t>
    </dgm:pt>
    <dgm:pt modelId="{7D676E12-5640-4FBA-BF86-9D39B66B516D}" type="parTrans" cxnId="{35267390-F6B9-4A5E-BBD2-DCA01CF96316}">
      <dgm:prSet/>
      <dgm:spPr/>
      <dgm:t>
        <a:bodyPr/>
        <a:lstStyle/>
        <a:p>
          <a:endParaRPr lang="fr-FR"/>
        </a:p>
      </dgm:t>
    </dgm:pt>
    <dgm:pt modelId="{23138F7A-8D08-4823-92F6-387323156439}" type="sibTrans" cxnId="{35267390-F6B9-4A5E-BBD2-DCA01CF96316}">
      <dgm:prSet/>
      <dgm:spPr/>
      <dgm:t>
        <a:bodyPr/>
        <a:lstStyle/>
        <a:p>
          <a:endParaRPr lang="fr-FR"/>
        </a:p>
      </dgm:t>
    </dgm:pt>
    <dgm:pt modelId="{CDE84A54-F8FC-4930-91A8-3EB79EF3ABB9}">
      <dgm:prSet phldrT="[Texte]"/>
      <dgm:spPr/>
      <dgm:t>
        <a:bodyPr/>
        <a:lstStyle/>
        <a:p>
          <a:r>
            <a:rPr lang="fr-FR" dirty="0" smtClean="0"/>
            <a:t>Inconvénients</a:t>
          </a:r>
          <a:endParaRPr lang="fr-FR" dirty="0"/>
        </a:p>
      </dgm:t>
    </dgm:pt>
    <dgm:pt modelId="{39B421FC-8BE3-44C3-A51A-42441BE5D40D}" type="parTrans" cxnId="{A3D86286-5A05-4C6C-8CA1-06E15843D94F}">
      <dgm:prSet/>
      <dgm:spPr/>
      <dgm:t>
        <a:bodyPr/>
        <a:lstStyle/>
        <a:p>
          <a:endParaRPr lang="fr-FR"/>
        </a:p>
      </dgm:t>
    </dgm:pt>
    <dgm:pt modelId="{2321CC90-C6BA-4D70-93A3-7C99B8E53ADF}" type="sibTrans" cxnId="{A3D86286-5A05-4C6C-8CA1-06E15843D94F}">
      <dgm:prSet/>
      <dgm:spPr/>
      <dgm:t>
        <a:bodyPr/>
        <a:lstStyle/>
        <a:p>
          <a:endParaRPr lang="fr-FR"/>
        </a:p>
      </dgm:t>
    </dgm:pt>
    <dgm:pt modelId="{72618A2F-64C9-479F-83E4-1B81CD17C206}">
      <dgm:prSet phldrT="[Texte]" custT="1"/>
      <dgm:spPr/>
      <dgm:t>
        <a:bodyPr/>
        <a:lstStyle/>
        <a:p>
          <a:r>
            <a:rPr lang="fr-FR" sz="1800" b="1" dirty="0" smtClean="0"/>
            <a:t>L’apprentissage est indispensable pour bien manipuler la technique de l’entretien semi-directif. </a:t>
          </a:r>
          <a:endParaRPr lang="fr-FR" sz="1800" b="1" dirty="0"/>
        </a:p>
      </dgm:t>
    </dgm:pt>
    <dgm:pt modelId="{DECAEC26-0595-4BFF-B304-A5E51159113A}" type="parTrans" cxnId="{D8E4914D-9666-4C71-8614-4078DBA021D4}">
      <dgm:prSet/>
      <dgm:spPr/>
      <dgm:t>
        <a:bodyPr/>
        <a:lstStyle/>
        <a:p>
          <a:endParaRPr lang="fr-FR"/>
        </a:p>
      </dgm:t>
    </dgm:pt>
    <dgm:pt modelId="{CD403490-7A96-48EF-87EE-CD1E892041F4}" type="sibTrans" cxnId="{D8E4914D-9666-4C71-8614-4078DBA021D4}">
      <dgm:prSet/>
      <dgm:spPr/>
      <dgm:t>
        <a:bodyPr/>
        <a:lstStyle/>
        <a:p>
          <a:endParaRPr lang="fr-FR"/>
        </a:p>
      </dgm:t>
    </dgm:pt>
    <dgm:pt modelId="{FEF73D71-0502-42AA-8260-557F23BFBE05}">
      <dgm:prSet phldrT="[Texte]" custT="1"/>
      <dgm:spPr/>
      <dgm:t>
        <a:bodyPr/>
        <a:lstStyle/>
        <a:p>
          <a:r>
            <a:rPr lang="fr-FR" sz="1800" b="1" dirty="0" smtClean="0"/>
            <a:t>C’est un outil qui demande du temps (temps d’entretien, temps de dépouillement, temps d’analyse) </a:t>
          </a:r>
          <a:endParaRPr lang="fr-FR" sz="1800" b="1" dirty="0"/>
        </a:p>
      </dgm:t>
    </dgm:pt>
    <dgm:pt modelId="{F22309B3-894C-482F-9766-57A12F2BE774}" type="parTrans" cxnId="{5DFE89EF-4834-428C-A312-E9B1D9E80B28}">
      <dgm:prSet/>
      <dgm:spPr/>
      <dgm:t>
        <a:bodyPr/>
        <a:lstStyle/>
        <a:p>
          <a:endParaRPr lang="fr-FR"/>
        </a:p>
      </dgm:t>
    </dgm:pt>
    <dgm:pt modelId="{04A5F56E-D08A-471E-A082-B1E1E0374F54}" type="sibTrans" cxnId="{5DFE89EF-4834-428C-A312-E9B1D9E80B28}">
      <dgm:prSet/>
      <dgm:spPr/>
      <dgm:t>
        <a:bodyPr/>
        <a:lstStyle/>
        <a:p>
          <a:endParaRPr lang="fr-FR"/>
        </a:p>
      </dgm:t>
    </dgm:pt>
    <dgm:pt modelId="{A7D7507E-A0F7-4307-8F37-E8C8C9CAC0AF}">
      <dgm:prSet custT="1"/>
      <dgm:spPr/>
      <dgm:t>
        <a:bodyPr/>
        <a:lstStyle/>
        <a:p>
          <a:r>
            <a:rPr lang="fr-FR" sz="1800" b="1" dirty="0" smtClean="0"/>
            <a:t>tout type de population peut être atteint </a:t>
          </a:r>
          <a:endParaRPr lang="fr-FR" sz="1800" b="1" dirty="0"/>
        </a:p>
      </dgm:t>
    </dgm:pt>
    <dgm:pt modelId="{7B0A2BD2-F05D-4D3A-966E-16235D80E4C7}" type="parTrans" cxnId="{A30BCD75-17B2-438E-8693-DE7A1C7E8B7A}">
      <dgm:prSet/>
      <dgm:spPr/>
      <dgm:t>
        <a:bodyPr/>
        <a:lstStyle/>
        <a:p>
          <a:endParaRPr lang="fr-FR"/>
        </a:p>
      </dgm:t>
    </dgm:pt>
    <dgm:pt modelId="{09111C99-8C75-4BCC-8482-1612066D6E5B}" type="sibTrans" cxnId="{A30BCD75-17B2-438E-8693-DE7A1C7E8B7A}">
      <dgm:prSet/>
      <dgm:spPr/>
      <dgm:t>
        <a:bodyPr/>
        <a:lstStyle/>
        <a:p>
          <a:endParaRPr lang="fr-FR"/>
        </a:p>
      </dgm:t>
    </dgm:pt>
    <dgm:pt modelId="{B4D59A12-D69E-4885-AAAB-C363DD3B2FB9}">
      <dgm:prSet custT="1"/>
      <dgm:spPr/>
      <dgm:t>
        <a:bodyPr/>
        <a:lstStyle/>
        <a:p>
          <a:r>
            <a:rPr lang="fr-BE" sz="1800" b="1" dirty="0" smtClean="0"/>
            <a:t>Méthode très coûteuse</a:t>
          </a:r>
          <a:endParaRPr lang="fr-FR" sz="1800" b="1" dirty="0"/>
        </a:p>
      </dgm:t>
    </dgm:pt>
    <dgm:pt modelId="{08353A22-CC9F-45E0-A84E-F205AD800298}" type="parTrans" cxnId="{959E0841-C8EB-4A5D-A646-3902FF9B6240}">
      <dgm:prSet/>
      <dgm:spPr/>
      <dgm:t>
        <a:bodyPr/>
        <a:lstStyle/>
        <a:p>
          <a:endParaRPr lang="fr-FR"/>
        </a:p>
      </dgm:t>
    </dgm:pt>
    <dgm:pt modelId="{E317C5B8-6917-4E69-A748-BAB8BA1C3B55}" type="sibTrans" cxnId="{959E0841-C8EB-4A5D-A646-3902FF9B6240}">
      <dgm:prSet/>
      <dgm:spPr/>
      <dgm:t>
        <a:bodyPr/>
        <a:lstStyle/>
        <a:p>
          <a:endParaRPr lang="fr-FR"/>
        </a:p>
      </dgm:t>
    </dgm:pt>
    <dgm:pt modelId="{3539F923-044D-4ABC-81BD-51114837186A}" type="pres">
      <dgm:prSet presAssocID="{A285F277-1809-4777-8FBC-61AFE493091A}" presName="diagram" presStyleCnt="0">
        <dgm:presLayoutVars>
          <dgm:chPref val="1"/>
          <dgm:dir/>
          <dgm:animOne val="branch"/>
          <dgm:animLvl val="lvl"/>
          <dgm:resizeHandles/>
        </dgm:presLayoutVars>
      </dgm:prSet>
      <dgm:spPr/>
      <dgm:t>
        <a:bodyPr/>
        <a:lstStyle/>
        <a:p>
          <a:endParaRPr lang="fr-FR"/>
        </a:p>
      </dgm:t>
    </dgm:pt>
    <dgm:pt modelId="{96A51621-CAF2-4D1C-81C5-CDFAC34E6C3C}" type="pres">
      <dgm:prSet presAssocID="{71A7CA19-88CE-4F26-8850-0CD2ACB1B9A1}" presName="root" presStyleCnt="0"/>
      <dgm:spPr/>
    </dgm:pt>
    <dgm:pt modelId="{17B69CF5-A5A6-4A2B-999B-98DF8A3C2AEE}" type="pres">
      <dgm:prSet presAssocID="{71A7CA19-88CE-4F26-8850-0CD2ACB1B9A1}" presName="rootComposite" presStyleCnt="0"/>
      <dgm:spPr/>
    </dgm:pt>
    <dgm:pt modelId="{9F5465B8-4004-48DC-810D-9382AA07A644}" type="pres">
      <dgm:prSet presAssocID="{71A7CA19-88CE-4F26-8850-0CD2ACB1B9A1}" presName="rootText" presStyleLbl="node1" presStyleIdx="0" presStyleCnt="2" custScaleX="73312" custScaleY="64622" custLinFactNeighborY="11938"/>
      <dgm:spPr/>
      <dgm:t>
        <a:bodyPr/>
        <a:lstStyle/>
        <a:p>
          <a:endParaRPr lang="fr-FR"/>
        </a:p>
      </dgm:t>
    </dgm:pt>
    <dgm:pt modelId="{8C536F8A-1E9B-4B20-AA39-DDB50CECC24D}" type="pres">
      <dgm:prSet presAssocID="{71A7CA19-88CE-4F26-8850-0CD2ACB1B9A1}" presName="rootConnector" presStyleLbl="node1" presStyleIdx="0" presStyleCnt="2"/>
      <dgm:spPr/>
      <dgm:t>
        <a:bodyPr/>
        <a:lstStyle/>
        <a:p>
          <a:endParaRPr lang="fr-FR"/>
        </a:p>
      </dgm:t>
    </dgm:pt>
    <dgm:pt modelId="{05AEED8D-D9B3-4E4D-8C15-23FE51B7A47C}" type="pres">
      <dgm:prSet presAssocID="{71A7CA19-88CE-4F26-8850-0CD2ACB1B9A1}" presName="childShape" presStyleCnt="0"/>
      <dgm:spPr/>
    </dgm:pt>
    <dgm:pt modelId="{D3E5B249-5EEE-41A9-940F-D28CA84CCFAC}" type="pres">
      <dgm:prSet presAssocID="{797D0AFD-F699-479E-A030-6A6086242E20}" presName="Name13" presStyleLbl="parChTrans1D2" presStyleIdx="0" presStyleCnt="6"/>
      <dgm:spPr/>
      <dgm:t>
        <a:bodyPr/>
        <a:lstStyle/>
        <a:p>
          <a:endParaRPr lang="fr-FR"/>
        </a:p>
      </dgm:t>
    </dgm:pt>
    <dgm:pt modelId="{AF89D827-F8DB-47AD-A3B7-442366EAD219}" type="pres">
      <dgm:prSet presAssocID="{6BC8283E-BC37-4D9C-BF25-EC814BCED397}" presName="childText" presStyleLbl="bgAcc1" presStyleIdx="0" presStyleCnt="6" custScaleX="147018" custScaleY="109330">
        <dgm:presLayoutVars>
          <dgm:bulletEnabled val="1"/>
        </dgm:presLayoutVars>
      </dgm:prSet>
      <dgm:spPr/>
      <dgm:t>
        <a:bodyPr/>
        <a:lstStyle/>
        <a:p>
          <a:endParaRPr lang="fr-FR"/>
        </a:p>
      </dgm:t>
    </dgm:pt>
    <dgm:pt modelId="{365FADBD-9996-4212-9778-725BF09E95DF}" type="pres">
      <dgm:prSet presAssocID="{7D676E12-5640-4FBA-BF86-9D39B66B516D}" presName="Name13" presStyleLbl="parChTrans1D2" presStyleIdx="1" presStyleCnt="6"/>
      <dgm:spPr/>
      <dgm:t>
        <a:bodyPr/>
        <a:lstStyle/>
        <a:p>
          <a:endParaRPr lang="fr-FR"/>
        </a:p>
      </dgm:t>
    </dgm:pt>
    <dgm:pt modelId="{328275BD-5565-4BC7-AC4A-F3377C5E992F}" type="pres">
      <dgm:prSet presAssocID="{736C9FC9-80A3-4F88-A171-3A985753BF7B}" presName="childText" presStyleLbl="bgAcc1" presStyleIdx="1" presStyleCnt="6" custScaleX="133291" custScaleY="98563">
        <dgm:presLayoutVars>
          <dgm:bulletEnabled val="1"/>
        </dgm:presLayoutVars>
      </dgm:prSet>
      <dgm:spPr/>
      <dgm:t>
        <a:bodyPr/>
        <a:lstStyle/>
        <a:p>
          <a:endParaRPr lang="fr-FR"/>
        </a:p>
      </dgm:t>
    </dgm:pt>
    <dgm:pt modelId="{CEACBC4C-2A08-46FC-8955-EB8E1A0ADC8F}" type="pres">
      <dgm:prSet presAssocID="{7B0A2BD2-F05D-4D3A-966E-16235D80E4C7}" presName="Name13" presStyleLbl="parChTrans1D2" presStyleIdx="2" presStyleCnt="6"/>
      <dgm:spPr/>
      <dgm:t>
        <a:bodyPr/>
        <a:lstStyle/>
        <a:p>
          <a:endParaRPr lang="fr-FR"/>
        </a:p>
      </dgm:t>
    </dgm:pt>
    <dgm:pt modelId="{EA884ED6-03DF-4F4F-9FDC-BFE4F8C60CEB}" type="pres">
      <dgm:prSet presAssocID="{A7D7507E-A0F7-4307-8F37-E8C8C9CAC0AF}" presName="childText" presStyleLbl="bgAcc1" presStyleIdx="2" presStyleCnt="6" custScaleX="148478" custScaleY="62768">
        <dgm:presLayoutVars>
          <dgm:bulletEnabled val="1"/>
        </dgm:presLayoutVars>
      </dgm:prSet>
      <dgm:spPr/>
      <dgm:t>
        <a:bodyPr/>
        <a:lstStyle/>
        <a:p>
          <a:endParaRPr lang="fr-FR"/>
        </a:p>
      </dgm:t>
    </dgm:pt>
    <dgm:pt modelId="{23B300D9-AC1E-4968-A120-47E8E49F8A30}" type="pres">
      <dgm:prSet presAssocID="{CDE84A54-F8FC-4930-91A8-3EB79EF3ABB9}" presName="root" presStyleCnt="0"/>
      <dgm:spPr/>
    </dgm:pt>
    <dgm:pt modelId="{3E200B58-F5DF-4D00-826E-B0AF60D3ECF9}" type="pres">
      <dgm:prSet presAssocID="{CDE84A54-F8FC-4930-91A8-3EB79EF3ABB9}" presName="rootComposite" presStyleCnt="0"/>
      <dgm:spPr/>
    </dgm:pt>
    <dgm:pt modelId="{9877C0A9-8D92-4931-977C-46352BE8F199}" type="pres">
      <dgm:prSet presAssocID="{CDE84A54-F8FC-4930-91A8-3EB79EF3ABB9}" presName="rootText" presStyleLbl="node1" presStyleIdx="1" presStyleCnt="2" custScaleX="89185" custScaleY="64622" custLinFactNeighborY="14362"/>
      <dgm:spPr/>
      <dgm:t>
        <a:bodyPr/>
        <a:lstStyle/>
        <a:p>
          <a:endParaRPr lang="fr-FR"/>
        </a:p>
      </dgm:t>
    </dgm:pt>
    <dgm:pt modelId="{83584497-BDD5-47B2-9C71-312E5A04313C}" type="pres">
      <dgm:prSet presAssocID="{CDE84A54-F8FC-4930-91A8-3EB79EF3ABB9}" presName="rootConnector" presStyleLbl="node1" presStyleIdx="1" presStyleCnt="2"/>
      <dgm:spPr/>
      <dgm:t>
        <a:bodyPr/>
        <a:lstStyle/>
        <a:p>
          <a:endParaRPr lang="fr-FR"/>
        </a:p>
      </dgm:t>
    </dgm:pt>
    <dgm:pt modelId="{C9870847-91AD-446E-8918-16315D7030CE}" type="pres">
      <dgm:prSet presAssocID="{CDE84A54-F8FC-4930-91A8-3EB79EF3ABB9}" presName="childShape" presStyleCnt="0"/>
      <dgm:spPr/>
    </dgm:pt>
    <dgm:pt modelId="{89B8002E-4C7F-4D3E-B61E-C055E4BF0028}" type="pres">
      <dgm:prSet presAssocID="{DECAEC26-0595-4BFF-B304-A5E51159113A}" presName="Name13" presStyleLbl="parChTrans1D2" presStyleIdx="3" presStyleCnt="6"/>
      <dgm:spPr/>
      <dgm:t>
        <a:bodyPr/>
        <a:lstStyle/>
        <a:p>
          <a:endParaRPr lang="fr-FR"/>
        </a:p>
      </dgm:t>
    </dgm:pt>
    <dgm:pt modelId="{C2B9A788-E840-4649-A837-E43B635FBF45}" type="pres">
      <dgm:prSet presAssocID="{72618A2F-64C9-479F-83E4-1B81CD17C206}" presName="childText" presStyleLbl="bgAcc1" presStyleIdx="3" presStyleCnt="6" custScaleX="157893" custScaleY="114843">
        <dgm:presLayoutVars>
          <dgm:bulletEnabled val="1"/>
        </dgm:presLayoutVars>
      </dgm:prSet>
      <dgm:spPr/>
      <dgm:t>
        <a:bodyPr/>
        <a:lstStyle/>
        <a:p>
          <a:endParaRPr lang="fr-FR"/>
        </a:p>
      </dgm:t>
    </dgm:pt>
    <dgm:pt modelId="{E6BCA255-EB73-42AE-8E22-9678EF51FE16}" type="pres">
      <dgm:prSet presAssocID="{F22309B3-894C-482F-9766-57A12F2BE774}" presName="Name13" presStyleLbl="parChTrans1D2" presStyleIdx="4" presStyleCnt="6"/>
      <dgm:spPr/>
      <dgm:t>
        <a:bodyPr/>
        <a:lstStyle/>
        <a:p>
          <a:endParaRPr lang="fr-FR"/>
        </a:p>
      </dgm:t>
    </dgm:pt>
    <dgm:pt modelId="{9EF5FA0B-C135-417C-BCCB-AE8035018890}" type="pres">
      <dgm:prSet presAssocID="{FEF73D71-0502-42AA-8260-557F23BFBE05}" presName="childText" presStyleLbl="bgAcc1" presStyleIdx="4" presStyleCnt="6" custScaleX="167378" custScaleY="111226">
        <dgm:presLayoutVars>
          <dgm:bulletEnabled val="1"/>
        </dgm:presLayoutVars>
      </dgm:prSet>
      <dgm:spPr/>
      <dgm:t>
        <a:bodyPr/>
        <a:lstStyle/>
        <a:p>
          <a:endParaRPr lang="fr-FR"/>
        </a:p>
      </dgm:t>
    </dgm:pt>
    <dgm:pt modelId="{9C621ECD-7A0F-4206-BF48-34D052833D4B}" type="pres">
      <dgm:prSet presAssocID="{08353A22-CC9F-45E0-A84E-F205AD800298}" presName="Name13" presStyleLbl="parChTrans1D2" presStyleIdx="5" presStyleCnt="6"/>
      <dgm:spPr/>
      <dgm:t>
        <a:bodyPr/>
        <a:lstStyle/>
        <a:p>
          <a:endParaRPr lang="fr-FR"/>
        </a:p>
      </dgm:t>
    </dgm:pt>
    <dgm:pt modelId="{375A8050-155F-4AA8-82D5-7DE689B5C2AA}" type="pres">
      <dgm:prSet presAssocID="{B4D59A12-D69E-4885-AAAB-C363DD3B2FB9}" presName="childText" presStyleLbl="bgAcc1" presStyleIdx="5" presStyleCnt="6" custScaleX="166632" custScaleY="60428">
        <dgm:presLayoutVars>
          <dgm:bulletEnabled val="1"/>
        </dgm:presLayoutVars>
      </dgm:prSet>
      <dgm:spPr/>
      <dgm:t>
        <a:bodyPr/>
        <a:lstStyle/>
        <a:p>
          <a:endParaRPr lang="fr-FR"/>
        </a:p>
      </dgm:t>
    </dgm:pt>
  </dgm:ptLst>
  <dgm:cxnLst>
    <dgm:cxn modelId="{8461422A-1111-42D3-A37D-B5AB725CBE73}" type="presOf" srcId="{6BC8283E-BC37-4D9C-BF25-EC814BCED397}" destId="{AF89D827-F8DB-47AD-A3B7-442366EAD219}" srcOrd="0" destOrd="0" presId="urn:microsoft.com/office/officeart/2005/8/layout/hierarchy3"/>
    <dgm:cxn modelId="{9D685A15-2B78-40AF-AEED-2E8A1632A049}" type="presOf" srcId="{F22309B3-894C-482F-9766-57A12F2BE774}" destId="{E6BCA255-EB73-42AE-8E22-9678EF51FE16}" srcOrd="0" destOrd="0" presId="urn:microsoft.com/office/officeart/2005/8/layout/hierarchy3"/>
    <dgm:cxn modelId="{BE14AD82-002A-4E2F-B167-0FB7168D74B2}" type="presOf" srcId="{736C9FC9-80A3-4F88-A171-3A985753BF7B}" destId="{328275BD-5565-4BC7-AC4A-F3377C5E992F}" srcOrd="0" destOrd="0" presId="urn:microsoft.com/office/officeart/2005/8/layout/hierarchy3"/>
    <dgm:cxn modelId="{61B79E51-14C2-4A5F-BECF-B1429578E9B9}" type="presOf" srcId="{08353A22-CC9F-45E0-A84E-F205AD800298}" destId="{9C621ECD-7A0F-4206-BF48-34D052833D4B}" srcOrd="0" destOrd="0" presId="urn:microsoft.com/office/officeart/2005/8/layout/hierarchy3"/>
    <dgm:cxn modelId="{CE3A766E-1CF0-4F9E-A324-CC32E5F519B8}" type="presOf" srcId="{FEF73D71-0502-42AA-8260-557F23BFBE05}" destId="{9EF5FA0B-C135-417C-BCCB-AE8035018890}" srcOrd="0" destOrd="0" presId="urn:microsoft.com/office/officeart/2005/8/layout/hierarchy3"/>
    <dgm:cxn modelId="{9A14729F-9830-43BB-8EFE-5BD0383CDE68}" type="presOf" srcId="{DECAEC26-0595-4BFF-B304-A5E51159113A}" destId="{89B8002E-4C7F-4D3E-B61E-C055E4BF0028}" srcOrd="0" destOrd="0" presId="urn:microsoft.com/office/officeart/2005/8/layout/hierarchy3"/>
    <dgm:cxn modelId="{1D4BDDA0-B2B5-4BEE-BC44-1A48CDB9DB37}" type="presOf" srcId="{CDE84A54-F8FC-4930-91A8-3EB79EF3ABB9}" destId="{83584497-BDD5-47B2-9C71-312E5A04313C}" srcOrd="1" destOrd="0" presId="urn:microsoft.com/office/officeart/2005/8/layout/hierarchy3"/>
    <dgm:cxn modelId="{9294B710-1FD6-42B9-B43D-33C690B7AE26}" type="presOf" srcId="{797D0AFD-F699-479E-A030-6A6086242E20}" destId="{D3E5B249-5EEE-41A9-940F-D28CA84CCFAC}" srcOrd="0" destOrd="0" presId="urn:microsoft.com/office/officeart/2005/8/layout/hierarchy3"/>
    <dgm:cxn modelId="{D8E4914D-9666-4C71-8614-4078DBA021D4}" srcId="{CDE84A54-F8FC-4930-91A8-3EB79EF3ABB9}" destId="{72618A2F-64C9-479F-83E4-1B81CD17C206}" srcOrd="0" destOrd="0" parTransId="{DECAEC26-0595-4BFF-B304-A5E51159113A}" sibTransId="{CD403490-7A96-48EF-87EE-CD1E892041F4}"/>
    <dgm:cxn modelId="{959E0841-C8EB-4A5D-A646-3902FF9B6240}" srcId="{CDE84A54-F8FC-4930-91A8-3EB79EF3ABB9}" destId="{B4D59A12-D69E-4885-AAAB-C363DD3B2FB9}" srcOrd="2" destOrd="0" parTransId="{08353A22-CC9F-45E0-A84E-F205AD800298}" sibTransId="{E317C5B8-6917-4E69-A748-BAB8BA1C3B55}"/>
    <dgm:cxn modelId="{5CA5D028-7B03-4B71-9E7C-4AF7324F9BAD}" type="presOf" srcId="{7B0A2BD2-F05D-4D3A-966E-16235D80E4C7}" destId="{CEACBC4C-2A08-46FC-8955-EB8E1A0ADC8F}" srcOrd="0" destOrd="0" presId="urn:microsoft.com/office/officeart/2005/8/layout/hierarchy3"/>
    <dgm:cxn modelId="{77ED11C1-332D-48B6-8CE2-84464B38B463}" srcId="{71A7CA19-88CE-4F26-8850-0CD2ACB1B9A1}" destId="{6BC8283E-BC37-4D9C-BF25-EC814BCED397}" srcOrd="0" destOrd="0" parTransId="{797D0AFD-F699-479E-A030-6A6086242E20}" sibTransId="{9AA7A39D-F298-46D0-9D58-8606E8631C02}"/>
    <dgm:cxn modelId="{D39BCDAC-9B52-42D6-A5F2-5E09CE1EDC5E}" type="presOf" srcId="{71A7CA19-88CE-4F26-8850-0CD2ACB1B9A1}" destId="{8C536F8A-1E9B-4B20-AA39-DDB50CECC24D}" srcOrd="1" destOrd="0" presId="urn:microsoft.com/office/officeart/2005/8/layout/hierarchy3"/>
    <dgm:cxn modelId="{35267390-F6B9-4A5E-BBD2-DCA01CF96316}" srcId="{71A7CA19-88CE-4F26-8850-0CD2ACB1B9A1}" destId="{736C9FC9-80A3-4F88-A171-3A985753BF7B}" srcOrd="1" destOrd="0" parTransId="{7D676E12-5640-4FBA-BF86-9D39B66B516D}" sibTransId="{23138F7A-8D08-4823-92F6-387323156439}"/>
    <dgm:cxn modelId="{A3D86286-5A05-4C6C-8CA1-06E15843D94F}" srcId="{A285F277-1809-4777-8FBC-61AFE493091A}" destId="{CDE84A54-F8FC-4930-91A8-3EB79EF3ABB9}" srcOrd="1" destOrd="0" parTransId="{39B421FC-8BE3-44C3-A51A-42441BE5D40D}" sibTransId="{2321CC90-C6BA-4D70-93A3-7C99B8E53ADF}"/>
    <dgm:cxn modelId="{5DFE89EF-4834-428C-A312-E9B1D9E80B28}" srcId="{CDE84A54-F8FC-4930-91A8-3EB79EF3ABB9}" destId="{FEF73D71-0502-42AA-8260-557F23BFBE05}" srcOrd="1" destOrd="0" parTransId="{F22309B3-894C-482F-9766-57A12F2BE774}" sibTransId="{04A5F56E-D08A-471E-A082-B1E1E0374F54}"/>
    <dgm:cxn modelId="{A30BCD75-17B2-438E-8693-DE7A1C7E8B7A}" srcId="{71A7CA19-88CE-4F26-8850-0CD2ACB1B9A1}" destId="{A7D7507E-A0F7-4307-8F37-E8C8C9CAC0AF}" srcOrd="2" destOrd="0" parTransId="{7B0A2BD2-F05D-4D3A-966E-16235D80E4C7}" sibTransId="{09111C99-8C75-4BCC-8482-1612066D6E5B}"/>
    <dgm:cxn modelId="{26F69997-BA29-478C-A1D7-3DD7771D679E}" type="presOf" srcId="{A7D7507E-A0F7-4307-8F37-E8C8C9CAC0AF}" destId="{EA884ED6-03DF-4F4F-9FDC-BFE4F8C60CEB}" srcOrd="0" destOrd="0" presId="urn:microsoft.com/office/officeart/2005/8/layout/hierarchy3"/>
    <dgm:cxn modelId="{D25760E2-6EE6-4F25-B847-6F251778E9A0}" type="presOf" srcId="{A285F277-1809-4777-8FBC-61AFE493091A}" destId="{3539F923-044D-4ABC-81BD-51114837186A}" srcOrd="0" destOrd="0" presId="urn:microsoft.com/office/officeart/2005/8/layout/hierarchy3"/>
    <dgm:cxn modelId="{75D7488A-96D3-443C-B851-BCAE8BCC0658}" type="presOf" srcId="{7D676E12-5640-4FBA-BF86-9D39B66B516D}" destId="{365FADBD-9996-4212-9778-725BF09E95DF}" srcOrd="0" destOrd="0" presId="urn:microsoft.com/office/officeart/2005/8/layout/hierarchy3"/>
    <dgm:cxn modelId="{D7ABCF2D-6392-4962-9AE0-DE0A86A21C57}" srcId="{A285F277-1809-4777-8FBC-61AFE493091A}" destId="{71A7CA19-88CE-4F26-8850-0CD2ACB1B9A1}" srcOrd="0" destOrd="0" parTransId="{D1758B9A-3E9F-4114-AA6B-B155A5A4C242}" sibTransId="{272702A9-10FA-4356-88CC-316C603D8BFE}"/>
    <dgm:cxn modelId="{5B980DE7-8F1F-4723-89B0-DD962FACAD4F}" type="presOf" srcId="{71A7CA19-88CE-4F26-8850-0CD2ACB1B9A1}" destId="{9F5465B8-4004-48DC-810D-9382AA07A644}" srcOrd="0" destOrd="0" presId="urn:microsoft.com/office/officeart/2005/8/layout/hierarchy3"/>
    <dgm:cxn modelId="{79FE8536-E49A-4E33-9139-0453F484756E}" type="presOf" srcId="{72618A2F-64C9-479F-83E4-1B81CD17C206}" destId="{C2B9A788-E840-4649-A837-E43B635FBF45}" srcOrd="0" destOrd="0" presId="urn:microsoft.com/office/officeart/2005/8/layout/hierarchy3"/>
    <dgm:cxn modelId="{B58CE22A-A190-4298-996E-3E78BFF926A9}" type="presOf" srcId="{CDE84A54-F8FC-4930-91A8-3EB79EF3ABB9}" destId="{9877C0A9-8D92-4931-977C-46352BE8F199}" srcOrd="0" destOrd="0" presId="urn:microsoft.com/office/officeart/2005/8/layout/hierarchy3"/>
    <dgm:cxn modelId="{16EF39BF-4F92-45A8-8C3F-0B6E0BFC3EA1}" type="presOf" srcId="{B4D59A12-D69E-4885-AAAB-C363DD3B2FB9}" destId="{375A8050-155F-4AA8-82D5-7DE689B5C2AA}" srcOrd="0" destOrd="0" presId="urn:microsoft.com/office/officeart/2005/8/layout/hierarchy3"/>
    <dgm:cxn modelId="{C2FD0976-8613-4172-A6FC-84B9F1867C54}" type="presParOf" srcId="{3539F923-044D-4ABC-81BD-51114837186A}" destId="{96A51621-CAF2-4D1C-81C5-CDFAC34E6C3C}" srcOrd="0" destOrd="0" presId="urn:microsoft.com/office/officeart/2005/8/layout/hierarchy3"/>
    <dgm:cxn modelId="{56F05E90-AEA9-4A81-810F-2D86010729AB}" type="presParOf" srcId="{96A51621-CAF2-4D1C-81C5-CDFAC34E6C3C}" destId="{17B69CF5-A5A6-4A2B-999B-98DF8A3C2AEE}" srcOrd="0" destOrd="0" presId="urn:microsoft.com/office/officeart/2005/8/layout/hierarchy3"/>
    <dgm:cxn modelId="{FC85517A-AC21-4A52-A974-000B9AEEB75F}" type="presParOf" srcId="{17B69CF5-A5A6-4A2B-999B-98DF8A3C2AEE}" destId="{9F5465B8-4004-48DC-810D-9382AA07A644}" srcOrd="0" destOrd="0" presId="urn:microsoft.com/office/officeart/2005/8/layout/hierarchy3"/>
    <dgm:cxn modelId="{77D5A708-C555-4A73-B4CD-D6084C20EF0D}" type="presParOf" srcId="{17B69CF5-A5A6-4A2B-999B-98DF8A3C2AEE}" destId="{8C536F8A-1E9B-4B20-AA39-DDB50CECC24D}" srcOrd="1" destOrd="0" presId="urn:microsoft.com/office/officeart/2005/8/layout/hierarchy3"/>
    <dgm:cxn modelId="{ED382744-4303-4965-970F-189789377120}" type="presParOf" srcId="{96A51621-CAF2-4D1C-81C5-CDFAC34E6C3C}" destId="{05AEED8D-D9B3-4E4D-8C15-23FE51B7A47C}" srcOrd="1" destOrd="0" presId="urn:microsoft.com/office/officeart/2005/8/layout/hierarchy3"/>
    <dgm:cxn modelId="{5F428707-E9DA-4C3F-9499-0FFC22336624}" type="presParOf" srcId="{05AEED8D-D9B3-4E4D-8C15-23FE51B7A47C}" destId="{D3E5B249-5EEE-41A9-940F-D28CA84CCFAC}" srcOrd="0" destOrd="0" presId="urn:microsoft.com/office/officeart/2005/8/layout/hierarchy3"/>
    <dgm:cxn modelId="{3386B0DF-7950-432C-98A1-3C246BFF084A}" type="presParOf" srcId="{05AEED8D-D9B3-4E4D-8C15-23FE51B7A47C}" destId="{AF89D827-F8DB-47AD-A3B7-442366EAD219}" srcOrd="1" destOrd="0" presId="urn:microsoft.com/office/officeart/2005/8/layout/hierarchy3"/>
    <dgm:cxn modelId="{1287EAAF-391D-468A-835A-DA96022D580F}" type="presParOf" srcId="{05AEED8D-D9B3-4E4D-8C15-23FE51B7A47C}" destId="{365FADBD-9996-4212-9778-725BF09E95DF}" srcOrd="2" destOrd="0" presId="urn:microsoft.com/office/officeart/2005/8/layout/hierarchy3"/>
    <dgm:cxn modelId="{22F909D6-F94B-4180-A1E0-C440E578B944}" type="presParOf" srcId="{05AEED8D-D9B3-4E4D-8C15-23FE51B7A47C}" destId="{328275BD-5565-4BC7-AC4A-F3377C5E992F}" srcOrd="3" destOrd="0" presId="urn:microsoft.com/office/officeart/2005/8/layout/hierarchy3"/>
    <dgm:cxn modelId="{86D0E0A5-3F10-4086-9DFB-8F1CF5D00F09}" type="presParOf" srcId="{05AEED8D-D9B3-4E4D-8C15-23FE51B7A47C}" destId="{CEACBC4C-2A08-46FC-8955-EB8E1A0ADC8F}" srcOrd="4" destOrd="0" presId="urn:microsoft.com/office/officeart/2005/8/layout/hierarchy3"/>
    <dgm:cxn modelId="{08382590-95BC-45A5-A20E-887B7A022685}" type="presParOf" srcId="{05AEED8D-D9B3-4E4D-8C15-23FE51B7A47C}" destId="{EA884ED6-03DF-4F4F-9FDC-BFE4F8C60CEB}" srcOrd="5" destOrd="0" presId="urn:microsoft.com/office/officeart/2005/8/layout/hierarchy3"/>
    <dgm:cxn modelId="{C36593B5-9185-4A3D-BB9C-3BC7E89FE0BE}" type="presParOf" srcId="{3539F923-044D-4ABC-81BD-51114837186A}" destId="{23B300D9-AC1E-4968-A120-47E8E49F8A30}" srcOrd="1" destOrd="0" presId="urn:microsoft.com/office/officeart/2005/8/layout/hierarchy3"/>
    <dgm:cxn modelId="{6C6FCFA6-7630-47C2-B0E8-B46817F5BD2D}" type="presParOf" srcId="{23B300D9-AC1E-4968-A120-47E8E49F8A30}" destId="{3E200B58-F5DF-4D00-826E-B0AF60D3ECF9}" srcOrd="0" destOrd="0" presId="urn:microsoft.com/office/officeart/2005/8/layout/hierarchy3"/>
    <dgm:cxn modelId="{43DE75E8-E91C-459D-A563-FF83EB7C6DB5}" type="presParOf" srcId="{3E200B58-F5DF-4D00-826E-B0AF60D3ECF9}" destId="{9877C0A9-8D92-4931-977C-46352BE8F199}" srcOrd="0" destOrd="0" presId="urn:microsoft.com/office/officeart/2005/8/layout/hierarchy3"/>
    <dgm:cxn modelId="{D63A6542-C8F8-479D-8005-C8579B6E6419}" type="presParOf" srcId="{3E200B58-F5DF-4D00-826E-B0AF60D3ECF9}" destId="{83584497-BDD5-47B2-9C71-312E5A04313C}" srcOrd="1" destOrd="0" presId="urn:microsoft.com/office/officeart/2005/8/layout/hierarchy3"/>
    <dgm:cxn modelId="{D355800E-49B2-465E-AC28-1E5AB0115C2C}" type="presParOf" srcId="{23B300D9-AC1E-4968-A120-47E8E49F8A30}" destId="{C9870847-91AD-446E-8918-16315D7030CE}" srcOrd="1" destOrd="0" presId="urn:microsoft.com/office/officeart/2005/8/layout/hierarchy3"/>
    <dgm:cxn modelId="{44B7FC37-DA0A-4CE2-95DE-B5E5A56C4037}" type="presParOf" srcId="{C9870847-91AD-446E-8918-16315D7030CE}" destId="{89B8002E-4C7F-4D3E-B61E-C055E4BF0028}" srcOrd="0" destOrd="0" presId="urn:microsoft.com/office/officeart/2005/8/layout/hierarchy3"/>
    <dgm:cxn modelId="{2D5B1642-2FC4-47E4-9154-4D9FCE296746}" type="presParOf" srcId="{C9870847-91AD-446E-8918-16315D7030CE}" destId="{C2B9A788-E840-4649-A837-E43B635FBF45}" srcOrd="1" destOrd="0" presId="urn:microsoft.com/office/officeart/2005/8/layout/hierarchy3"/>
    <dgm:cxn modelId="{33EF953A-F45B-470E-AF2E-A9C720DAF67A}" type="presParOf" srcId="{C9870847-91AD-446E-8918-16315D7030CE}" destId="{E6BCA255-EB73-42AE-8E22-9678EF51FE16}" srcOrd="2" destOrd="0" presId="urn:microsoft.com/office/officeart/2005/8/layout/hierarchy3"/>
    <dgm:cxn modelId="{0146E957-FBFD-4339-84E7-DF933DFA054A}" type="presParOf" srcId="{C9870847-91AD-446E-8918-16315D7030CE}" destId="{9EF5FA0B-C135-417C-BCCB-AE8035018890}" srcOrd="3" destOrd="0" presId="urn:microsoft.com/office/officeart/2005/8/layout/hierarchy3"/>
    <dgm:cxn modelId="{0621257C-CFA7-4512-84AE-399BFC2DCE16}" type="presParOf" srcId="{C9870847-91AD-446E-8918-16315D7030CE}" destId="{9C621ECD-7A0F-4206-BF48-34D052833D4B}" srcOrd="4" destOrd="0" presId="urn:microsoft.com/office/officeart/2005/8/layout/hierarchy3"/>
    <dgm:cxn modelId="{0592D4D7-4888-4A61-8D25-7200043ECC22}" type="presParOf" srcId="{C9870847-91AD-446E-8918-16315D7030CE}" destId="{375A8050-155F-4AA8-82D5-7DE689B5C2AA}" srcOrd="5" destOrd="0" presId="urn:microsoft.com/office/officeart/2005/8/layout/hierarchy3"/>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AE1BC3B-67B1-481D-AACD-846DC2A52641}" type="doc">
      <dgm:prSet loTypeId="urn:microsoft.com/office/officeart/2005/8/layout/matrix3" loCatId="matrix" qsTypeId="urn:microsoft.com/office/officeart/2005/8/quickstyle/simple5" qsCatId="simple" csTypeId="urn:microsoft.com/office/officeart/2005/8/colors/colorful2" csCatId="colorful" phldr="1"/>
      <dgm:spPr/>
      <dgm:t>
        <a:bodyPr/>
        <a:lstStyle/>
        <a:p>
          <a:endParaRPr lang="fr-FR"/>
        </a:p>
      </dgm:t>
    </dgm:pt>
    <dgm:pt modelId="{658F0148-1B4C-4CBA-AE07-5FD008B9FA70}">
      <dgm:prSet phldrT="[Texte]" custT="1"/>
      <dgm:spPr/>
      <dgm:t>
        <a:bodyPr/>
        <a:lstStyle/>
        <a:p>
          <a:r>
            <a:rPr lang="fr-FR" sz="2800" b="1" dirty="0" smtClean="0">
              <a:solidFill>
                <a:schemeClr val="tx1"/>
              </a:solidFill>
            </a:rPr>
            <a:t>Illustration</a:t>
          </a:r>
          <a:endParaRPr lang="fr-FR" sz="2800" b="1" dirty="0">
            <a:solidFill>
              <a:schemeClr val="tx1"/>
            </a:solidFill>
          </a:endParaRPr>
        </a:p>
      </dgm:t>
    </dgm:pt>
    <dgm:pt modelId="{2C881070-4BFD-4205-9C87-1F7DCA940FCA}" type="parTrans" cxnId="{65642529-95FB-4A37-A925-E4B852153FA1}">
      <dgm:prSet/>
      <dgm:spPr/>
      <dgm:t>
        <a:bodyPr/>
        <a:lstStyle/>
        <a:p>
          <a:endParaRPr lang="fr-FR"/>
        </a:p>
      </dgm:t>
    </dgm:pt>
    <dgm:pt modelId="{9FFD7F1A-2FC8-4DE3-A43A-F49C206E440C}" type="sibTrans" cxnId="{65642529-95FB-4A37-A925-E4B852153FA1}">
      <dgm:prSet/>
      <dgm:spPr/>
      <dgm:t>
        <a:bodyPr/>
        <a:lstStyle/>
        <a:p>
          <a:endParaRPr lang="fr-FR"/>
        </a:p>
      </dgm:t>
    </dgm:pt>
    <dgm:pt modelId="{F94A36E8-BC6D-4488-ACFD-6F6CD4689A49}">
      <dgm:prSet phldrT="[Texte]" custT="1"/>
      <dgm:spPr/>
      <dgm:t>
        <a:bodyPr/>
        <a:lstStyle/>
        <a:p>
          <a:r>
            <a:rPr lang="fr-FR" sz="2800" b="1" dirty="0" smtClean="0">
              <a:solidFill>
                <a:schemeClr val="tx1"/>
              </a:solidFill>
            </a:rPr>
            <a:t>Exploratoire</a:t>
          </a:r>
        </a:p>
        <a:p>
          <a:r>
            <a:rPr lang="fr-FR" sz="2800" b="1" dirty="0" smtClean="0">
              <a:solidFill>
                <a:schemeClr val="tx1"/>
              </a:solidFill>
            </a:rPr>
            <a:t>Ou pilote</a:t>
          </a:r>
          <a:endParaRPr lang="fr-FR" sz="2800" b="1" dirty="0">
            <a:solidFill>
              <a:schemeClr val="tx1"/>
            </a:solidFill>
          </a:endParaRPr>
        </a:p>
      </dgm:t>
    </dgm:pt>
    <dgm:pt modelId="{99D57C6B-9CC7-4AEE-A891-8C28A18437D3}" type="parTrans" cxnId="{C512852B-C573-405A-A340-7092E490A2E1}">
      <dgm:prSet/>
      <dgm:spPr/>
      <dgm:t>
        <a:bodyPr/>
        <a:lstStyle/>
        <a:p>
          <a:endParaRPr lang="fr-FR"/>
        </a:p>
      </dgm:t>
    </dgm:pt>
    <dgm:pt modelId="{5EDD6D7B-4006-4A1D-A5F1-E347459E4EDC}" type="sibTrans" cxnId="{C512852B-C573-405A-A340-7092E490A2E1}">
      <dgm:prSet/>
      <dgm:spPr/>
      <dgm:t>
        <a:bodyPr/>
        <a:lstStyle/>
        <a:p>
          <a:endParaRPr lang="fr-FR"/>
        </a:p>
      </dgm:t>
    </dgm:pt>
    <dgm:pt modelId="{4743DD5F-A20E-4E52-8D8F-68FAC9CF32BF}">
      <dgm:prSet phldrT="[Texte]" custT="1"/>
      <dgm:spPr/>
      <dgm:t>
        <a:bodyPr/>
        <a:lstStyle/>
        <a:p>
          <a:r>
            <a:rPr lang="fr-FR" sz="2800" b="1" dirty="0" smtClean="0">
              <a:solidFill>
                <a:schemeClr val="tx1"/>
              </a:solidFill>
            </a:rPr>
            <a:t>Cumulative</a:t>
          </a:r>
          <a:endParaRPr lang="fr-FR" sz="2800" b="1" dirty="0">
            <a:solidFill>
              <a:schemeClr val="tx1"/>
            </a:solidFill>
          </a:endParaRPr>
        </a:p>
      </dgm:t>
    </dgm:pt>
    <dgm:pt modelId="{88F6E346-64A6-426E-B64F-DADE8E2B7CBD}" type="parTrans" cxnId="{F1D61ADF-97DD-4DC1-90B1-E53AF446B1C7}">
      <dgm:prSet/>
      <dgm:spPr/>
      <dgm:t>
        <a:bodyPr/>
        <a:lstStyle/>
        <a:p>
          <a:endParaRPr lang="fr-FR"/>
        </a:p>
      </dgm:t>
    </dgm:pt>
    <dgm:pt modelId="{60149664-48CF-48FC-80A9-A06B9F777340}" type="sibTrans" cxnId="{F1D61ADF-97DD-4DC1-90B1-E53AF446B1C7}">
      <dgm:prSet/>
      <dgm:spPr/>
      <dgm:t>
        <a:bodyPr/>
        <a:lstStyle/>
        <a:p>
          <a:endParaRPr lang="fr-FR"/>
        </a:p>
      </dgm:t>
    </dgm:pt>
    <dgm:pt modelId="{76538DF7-79EF-4C85-B4C2-A4BCF2180B2C}">
      <dgm:prSet phldrT="[Texte]" custT="1"/>
      <dgm:spPr/>
      <dgm:t>
        <a:bodyPr/>
        <a:lstStyle/>
        <a:p>
          <a:r>
            <a:rPr lang="fr-FR" sz="2800" b="1" dirty="0" smtClean="0">
              <a:solidFill>
                <a:schemeClr val="tx1"/>
              </a:solidFill>
            </a:rPr>
            <a:t>Exemple critiques</a:t>
          </a:r>
          <a:endParaRPr lang="fr-FR" sz="2800" b="1" dirty="0">
            <a:solidFill>
              <a:schemeClr val="tx1"/>
            </a:solidFill>
          </a:endParaRPr>
        </a:p>
      </dgm:t>
    </dgm:pt>
    <dgm:pt modelId="{79EBB392-F1A1-4D58-A633-4ABEE75D929C}" type="parTrans" cxnId="{AC19B782-C52B-4812-B5C9-816C0833B966}">
      <dgm:prSet/>
      <dgm:spPr/>
      <dgm:t>
        <a:bodyPr/>
        <a:lstStyle/>
        <a:p>
          <a:endParaRPr lang="fr-FR"/>
        </a:p>
      </dgm:t>
    </dgm:pt>
    <dgm:pt modelId="{81C0DAB8-2041-460E-ADD0-0E7D7E7542EA}" type="sibTrans" cxnId="{AC19B782-C52B-4812-B5C9-816C0833B966}">
      <dgm:prSet/>
      <dgm:spPr/>
      <dgm:t>
        <a:bodyPr/>
        <a:lstStyle/>
        <a:p>
          <a:endParaRPr lang="fr-FR"/>
        </a:p>
      </dgm:t>
    </dgm:pt>
    <dgm:pt modelId="{C97C1B9D-2142-4A2E-8FE8-86D4149AF261}" type="pres">
      <dgm:prSet presAssocID="{9AE1BC3B-67B1-481D-AACD-846DC2A52641}" presName="matrix" presStyleCnt="0">
        <dgm:presLayoutVars>
          <dgm:chMax val="1"/>
          <dgm:dir/>
          <dgm:resizeHandles val="exact"/>
        </dgm:presLayoutVars>
      </dgm:prSet>
      <dgm:spPr/>
      <dgm:t>
        <a:bodyPr/>
        <a:lstStyle/>
        <a:p>
          <a:endParaRPr lang="fr-FR"/>
        </a:p>
      </dgm:t>
    </dgm:pt>
    <dgm:pt modelId="{10FAE7C5-E053-489D-8C19-3F7417DB3219}" type="pres">
      <dgm:prSet presAssocID="{9AE1BC3B-67B1-481D-AACD-846DC2A52641}" presName="diamond" presStyleLbl="bgShp" presStyleIdx="0" presStyleCnt="1" custLinFactNeighborX="811" custLinFactNeighborY="2110"/>
      <dgm:spPr/>
    </dgm:pt>
    <dgm:pt modelId="{4A571866-F061-45EB-BC2A-385DDF18B232}" type="pres">
      <dgm:prSet presAssocID="{9AE1BC3B-67B1-481D-AACD-846DC2A52641}" presName="quad1" presStyleLbl="node1" presStyleIdx="0" presStyleCnt="4" custScaleX="132457" custLinFactNeighborX="-16245" custLinFactNeighborY="4852">
        <dgm:presLayoutVars>
          <dgm:chMax val="0"/>
          <dgm:chPref val="0"/>
          <dgm:bulletEnabled val="1"/>
        </dgm:presLayoutVars>
      </dgm:prSet>
      <dgm:spPr/>
      <dgm:t>
        <a:bodyPr/>
        <a:lstStyle/>
        <a:p>
          <a:endParaRPr lang="fr-FR"/>
        </a:p>
      </dgm:t>
    </dgm:pt>
    <dgm:pt modelId="{011E0206-A55E-4E58-99B1-B9EC725013C1}" type="pres">
      <dgm:prSet presAssocID="{9AE1BC3B-67B1-481D-AACD-846DC2A52641}" presName="quad2" presStyleLbl="node1" presStyleIdx="1" presStyleCnt="4" custScaleX="120676" custLinFactX="-26582" custLinFactY="11961" custLinFactNeighborX="-100000" custLinFactNeighborY="100000">
        <dgm:presLayoutVars>
          <dgm:chMax val="0"/>
          <dgm:chPref val="0"/>
          <dgm:bulletEnabled val="1"/>
        </dgm:presLayoutVars>
      </dgm:prSet>
      <dgm:spPr/>
      <dgm:t>
        <a:bodyPr/>
        <a:lstStyle/>
        <a:p>
          <a:endParaRPr lang="fr-FR"/>
        </a:p>
      </dgm:t>
    </dgm:pt>
    <dgm:pt modelId="{7F21008A-9BE1-4B14-BC07-35D08AD81963}" type="pres">
      <dgm:prSet presAssocID="{9AE1BC3B-67B1-481D-AACD-846DC2A52641}" presName="quad3" presStyleLbl="node1" presStyleIdx="2" presStyleCnt="4" custScaleX="127200" custLinFactX="23938" custLinFactY="-2840" custLinFactNeighborX="100000" custLinFactNeighborY="-100000">
        <dgm:presLayoutVars>
          <dgm:chMax val="0"/>
          <dgm:chPref val="0"/>
          <dgm:bulletEnabled val="1"/>
        </dgm:presLayoutVars>
      </dgm:prSet>
      <dgm:spPr/>
      <dgm:t>
        <a:bodyPr/>
        <a:lstStyle/>
        <a:p>
          <a:endParaRPr lang="fr-FR"/>
        </a:p>
      </dgm:t>
    </dgm:pt>
    <dgm:pt modelId="{D48B9A61-C090-4278-90C7-700C7FAAF32E}" type="pres">
      <dgm:prSet presAssocID="{9AE1BC3B-67B1-481D-AACD-846DC2A52641}" presName="quad4" presStyleLbl="node1" presStyleIdx="3" presStyleCnt="4" custScaleX="125966" custLinFactNeighborX="18874" custLinFactNeighborY="4269">
        <dgm:presLayoutVars>
          <dgm:chMax val="0"/>
          <dgm:chPref val="0"/>
          <dgm:bulletEnabled val="1"/>
        </dgm:presLayoutVars>
      </dgm:prSet>
      <dgm:spPr/>
      <dgm:t>
        <a:bodyPr/>
        <a:lstStyle/>
        <a:p>
          <a:endParaRPr lang="fr-FR"/>
        </a:p>
      </dgm:t>
    </dgm:pt>
  </dgm:ptLst>
  <dgm:cxnLst>
    <dgm:cxn modelId="{27AC0B3D-837D-4B61-A405-1F7C2F042DE5}" type="presOf" srcId="{9AE1BC3B-67B1-481D-AACD-846DC2A52641}" destId="{C97C1B9D-2142-4A2E-8FE8-86D4149AF261}" srcOrd="0" destOrd="0" presId="urn:microsoft.com/office/officeart/2005/8/layout/matrix3"/>
    <dgm:cxn modelId="{AC19B782-C52B-4812-B5C9-816C0833B966}" srcId="{9AE1BC3B-67B1-481D-AACD-846DC2A52641}" destId="{76538DF7-79EF-4C85-B4C2-A4BCF2180B2C}" srcOrd="3" destOrd="0" parTransId="{79EBB392-F1A1-4D58-A633-4ABEE75D929C}" sibTransId="{81C0DAB8-2041-460E-ADD0-0E7D7E7542EA}"/>
    <dgm:cxn modelId="{65642529-95FB-4A37-A925-E4B852153FA1}" srcId="{9AE1BC3B-67B1-481D-AACD-846DC2A52641}" destId="{658F0148-1B4C-4CBA-AE07-5FD008B9FA70}" srcOrd="0" destOrd="0" parTransId="{2C881070-4BFD-4205-9C87-1F7DCA940FCA}" sibTransId="{9FFD7F1A-2FC8-4DE3-A43A-F49C206E440C}"/>
    <dgm:cxn modelId="{B658B6DF-8C51-4AE1-BF58-B0A436530123}" type="presOf" srcId="{4743DD5F-A20E-4E52-8D8F-68FAC9CF32BF}" destId="{7F21008A-9BE1-4B14-BC07-35D08AD81963}" srcOrd="0" destOrd="0" presId="urn:microsoft.com/office/officeart/2005/8/layout/matrix3"/>
    <dgm:cxn modelId="{C512852B-C573-405A-A340-7092E490A2E1}" srcId="{9AE1BC3B-67B1-481D-AACD-846DC2A52641}" destId="{F94A36E8-BC6D-4488-ACFD-6F6CD4689A49}" srcOrd="1" destOrd="0" parTransId="{99D57C6B-9CC7-4AEE-A891-8C28A18437D3}" sibTransId="{5EDD6D7B-4006-4A1D-A5F1-E347459E4EDC}"/>
    <dgm:cxn modelId="{F1D61ADF-97DD-4DC1-90B1-E53AF446B1C7}" srcId="{9AE1BC3B-67B1-481D-AACD-846DC2A52641}" destId="{4743DD5F-A20E-4E52-8D8F-68FAC9CF32BF}" srcOrd="2" destOrd="0" parTransId="{88F6E346-64A6-426E-B64F-DADE8E2B7CBD}" sibTransId="{60149664-48CF-48FC-80A9-A06B9F777340}"/>
    <dgm:cxn modelId="{8076C720-3884-4598-951C-AE9C396A4425}" type="presOf" srcId="{658F0148-1B4C-4CBA-AE07-5FD008B9FA70}" destId="{4A571866-F061-45EB-BC2A-385DDF18B232}" srcOrd="0" destOrd="0" presId="urn:microsoft.com/office/officeart/2005/8/layout/matrix3"/>
    <dgm:cxn modelId="{888BA535-602F-4C6F-A4AD-7364F5668717}" type="presOf" srcId="{F94A36E8-BC6D-4488-ACFD-6F6CD4689A49}" destId="{011E0206-A55E-4E58-99B1-B9EC725013C1}" srcOrd="0" destOrd="0" presId="urn:microsoft.com/office/officeart/2005/8/layout/matrix3"/>
    <dgm:cxn modelId="{D83265DD-354E-442E-8325-B43C5E1346B8}" type="presOf" srcId="{76538DF7-79EF-4C85-B4C2-A4BCF2180B2C}" destId="{D48B9A61-C090-4278-90C7-700C7FAAF32E}" srcOrd="0" destOrd="0" presId="urn:microsoft.com/office/officeart/2005/8/layout/matrix3"/>
    <dgm:cxn modelId="{F3B37FD9-72C2-4806-955A-2C1F5CBE320E}" type="presParOf" srcId="{C97C1B9D-2142-4A2E-8FE8-86D4149AF261}" destId="{10FAE7C5-E053-489D-8C19-3F7417DB3219}" srcOrd="0" destOrd="0" presId="urn:microsoft.com/office/officeart/2005/8/layout/matrix3"/>
    <dgm:cxn modelId="{B85BDCA5-721B-43BC-9A7E-BD1EB11CEB6C}" type="presParOf" srcId="{C97C1B9D-2142-4A2E-8FE8-86D4149AF261}" destId="{4A571866-F061-45EB-BC2A-385DDF18B232}" srcOrd="1" destOrd="0" presId="urn:microsoft.com/office/officeart/2005/8/layout/matrix3"/>
    <dgm:cxn modelId="{3C3E47F4-87CC-48FA-B60E-C4A6805678C8}" type="presParOf" srcId="{C97C1B9D-2142-4A2E-8FE8-86D4149AF261}" destId="{011E0206-A55E-4E58-99B1-B9EC725013C1}" srcOrd="2" destOrd="0" presId="urn:microsoft.com/office/officeart/2005/8/layout/matrix3"/>
    <dgm:cxn modelId="{8940B98B-B7D0-4042-B78B-6DA6475A45AA}" type="presParOf" srcId="{C97C1B9D-2142-4A2E-8FE8-86D4149AF261}" destId="{7F21008A-9BE1-4B14-BC07-35D08AD81963}" srcOrd="3" destOrd="0" presId="urn:microsoft.com/office/officeart/2005/8/layout/matrix3"/>
    <dgm:cxn modelId="{AE40D172-6350-43DE-BDFB-B728692A5CA7}" type="presParOf" srcId="{C97C1B9D-2142-4A2E-8FE8-86D4149AF261}" destId="{D48B9A61-C090-4278-90C7-700C7FAAF32E}" srcOrd="4" destOrd="0" presId="urn:microsoft.com/office/officeart/2005/8/layout/matrix3"/>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787F217-1DDA-47C2-AF76-CBE0821037EB}" type="doc">
      <dgm:prSet loTypeId="urn:microsoft.com/office/officeart/2005/8/layout/vProcess5" loCatId="process" qsTypeId="urn:microsoft.com/office/officeart/2005/8/quickstyle/3d2" qsCatId="3D" csTypeId="urn:microsoft.com/office/officeart/2005/8/colors/colorful1" csCatId="colorful" phldr="1"/>
      <dgm:spPr/>
      <dgm:t>
        <a:bodyPr/>
        <a:lstStyle/>
        <a:p>
          <a:endParaRPr lang="fr-FR"/>
        </a:p>
      </dgm:t>
    </dgm:pt>
    <dgm:pt modelId="{151B8DC4-6929-4490-9C33-36FDBE580E98}">
      <dgm:prSet phldrT="[Texte]" custT="1"/>
      <dgm:spPr/>
      <dgm:t>
        <a:bodyPr/>
        <a:lstStyle/>
        <a:p>
          <a:r>
            <a:rPr lang="fr-FR" sz="2000" dirty="0">
              <a:latin typeface="Times New Roman" pitchFamily="18" charset="0"/>
              <a:cs typeface="Times New Roman" pitchFamily="18" charset="0"/>
            </a:rPr>
            <a:t>Conditions d'emploi de l'outil</a:t>
          </a:r>
        </a:p>
      </dgm:t>
    </dgm:pt>
    <dgm:pt modelId="{A8E01F9F-F246-48A6-A044-ED6B21345296}" type="parTrans" cxnId="{F991655B-34A9-41F3-B924-BF9536B8E68E}">
      <dgm:prSet/>
      <dgm:spPr/>
      <dgm:t>
        <a:bodyPr/>
        <a:lstStyle/>
        <a:p>
          <a:endParaRPr lang="fr-FR"/>
        </a:p>
      </dgm:t>
    </dgm:pt>
    <dgm:pt modelId="{6BF61ACB-E099-486F-BC57-9DA99ADB63AD}" type="sibTrans" cxnId="{F991655B-34A9-41F3-B924-BF9536B8E68E}">
      <dgm:prSet/>
      <dgm:spPr/>
      <dgm:t>
        <a:bodyPr/>
        <a:lstStyle/>
        <a:p>
          <a:endParaRPr lang="fr-FR"/>
        </a:p>
      </dgm:t>
    </dgm:pt>
    <dgm:pt modelId="{C8904E76-CEFD-46B7-AE1D-4BAAD1974A6A}">
      <dgm:prSet phldrT="[Texte]" custT="1"/>
      <dgm:spPr/>
      <dgm:t>
        <a:bodyPr/>
        <a:lstStyle/>
        <a:p>
          <a:r>
            <a:rPr lang="fr-FR" sz="2000" dirty="0">
              <a:latin typeface="Times New Roman" pitchFamily="18" charset="0"/>
              <a:cs typeface="Times New Roman" pitchFamily="18" charset="0"/>
            </a:rPr>
            <a:t>Planification de l'étude</a:t>
          </a:r>
        </a:p>
      </dgm:t>
    </dgm:pt>
    <dgm:pt modelId="{F7175C85-8FA4-40C2-8F41-D7AC1E0FC4A0}" type="parTrans" cxnId="{59EF03DF-FD31-4509-B6BE-7D9BCEDB57AA}">
      <dgm:prSet/>
      <dgm:spPr/>
      <dgm:t>
        <a:bodyPr/>
        <a:lstStyle/>
        <a:p>
          <a:endParaRPr lang="fr-FR"/>
        </a:p>
      </dgm:t>
    </dgm:pt>
    <dgm:pt modelId="{F839642E-1123-4A2E-8134-135EB5E50736}" type="sibTrans" cxnId="{59EF03DF-FD31-4509-B6BE-7D9BCEDB57AA}">
      <dgm:prSet/>
      <dgm:spPr/>
      <dgm:t>
        <a:bodyPr/>
        <a:lstStyle/>
        <a:p>
          <a:endParaRPr lang="fr-FR"/>
        </a:p>
      </dgm:t>
    </dgm:pt>
    <dgm:pt modelId="{EAF7738B-63DF-4900-A47B-182A2BC470E7}">
      <dgm:prSet phldrT="[Texte]" custT="1"/>
      <dgm:spPr/>
      <dgm:t>
        <a:bodyPr/>
        <a:lstStyle/>
        <a:p>
          <a:r>
            <a:rPr lang="fr-FR" sz="2000" dirty="0">
              <a:latin typeface="Times New Roman" pitchFamily="18" charset="0"/>
              <a:cs typeface="Times New Roman" pitchFamily="18" charset="0"/>
            </a:rPr>
            <a:t>Collecte de données</a:t>
          </a:r>
        </a:p>
      </dgm:t>
    </dgm:pt>
    <dgm:pt modelId="{632963FD-5EEE-472C-A1F3-C296D28C5611}" type="parTrans" cxnId="{4A27187F-15BD-4915-AA8D-3668D0EDF1D8}">
      <dgm:prSet/>
      <dgm:spPr/>
      <dgm:t>
        <a:bodyPr/>
        <a:lstStyle/>
        <a:p>
          <a:endParaRPr lang="fr-FR"/>
        </a:p>
      </dgm:t>
    </dgm:pt>
    <dgm:pt modelId="{5297A97D-9F85-4DAE-AF20-0C6785147F50}" type="sibTrans" cxnId="{4A27187F-15BD-4915-AA8D-3668D0EDF1D8}">
      <dgm:prSet/>
      <dgm:spPr/>
      <dgm:t>
        <a:bodyPr/>
        <a:lstStyle/>
        <a:p>
          <a:endParaRPr lang="fr-FR"/>
        </a:p>
      </dgm:t>
    </dgm:pt>
    <dgm:pt modelId="{D02F059B-E1EF-4476-B5BC-BFEAB6541A7F}">
      <dgm:prSet/>
      <dgm:spPr/>
      <dgm:t>
        <a:bodyPr/>
        <a:lstStyle/>
        <a:p>
          <a:r>
            <a:rPr lang="fr-FR" dirty="0">
              <a:latin typeface="Times New Roman" pitchFamily="18" charset="0"/>
              <a:cs typeface="Times New Roman" pitchFamily="18" charset="0"/>
            </a:rPr>
            <a:t>Choix des </a:t>
          </a:r>
          <a:r>
            <a:rPr lang="fr-FR" dirty="0" smtClean="0">
              <a:latin typeface="Times New Roman" pitchFamily="18" charset="0"/>
              <a:cs typeface="Times New Roman" pitchFamily="18" charset="0"/>
            </a:rPr>
            <a:t>unités </a:t>
          </a:r>
          <a:r>
            <a:rPr lang="fr-FR" dirty="0">
              <a:latin typeface="Times New Roman" pitchFamily="18" charset="0"/>
              <a:cs typeface="Times New Roman" pitchFamily="18" charset="0"/>
            </a:rPr>
            <a:t>d'observation</a:t>
          </a:r>
          <a:endParaRPr lang="fr-FR" dirty="0"/>
        </a:p>
      </dgm:t>
    </dgm:pt>
    <dgm:pt modelId="{31CC1557-A115-4EA7-A799-E12797D3BF1D}" type="parTrans" cxnId="{1F42DDD6-1042-4AFD-B1D6-5DE48623FE40}">
      <dgm:prSet/>
      <dgm:spPr/>
      <dgm:t>
        <a:bodyPr/>
        <a:lstStyle/>
        <a:p>
          <a:endParaRPr lang="fr-FR"/>
        </a:p>
      </dgm:t>
    </dgm:pt>
    <dgm:pt modelId="{50E4E657-6BAD-4838-BF47-E220BF8C2CE3}" type="sibTrans" cxnId="{1F42DDD6-1042-4AFD-B1D6-5DE48623FE40}">
      <dgm:prSet/>
      <dgm:spPr/>
      <dgm:t>
        <a:bodyPr/>
        <a:lstStyle/>
        <a:p>
          <a:endParaRPr lang="fr-FR"/>
        </a:p>
      </dgm:t>
    </dgm:pt>
    <dgm:pt modelId="{43BA2D8E-DFD9-4806-A455-7360B55854B0}">
      <dgm:prSet/>
      <dgm:spPr/>
      <dgm:t>
        <a:bodyPr/>
        <a:lstStyle/>
        <a:p>
          <a:r>
            <a:rPr lang="fr-FR" dirty="0">
              <a:latin typeface="Times New Roman" pitchFamily="18" charset="0"/>
              <a:cs typeface="Times New Roman" pitchFamily="18" charset="0"/>
            </a:rPr>
            <a:t>Analyse et interprétation des résultats</a:t>
          </a:r>
        </a:p>
      </dgm:t>
    </dgm:pt>
    <dgm:pt modelId="{7FD00200-4C45-4259-A9E8-934FAC496743}" type="parTrans" cxnId="{54012D49-2B6B-4BC3-AFA5-618F138E1DB7}">
      <dgm:prSet/>
      <dgm:spPr/>
      <dgm:t>
        <a:bodyPr/>
        <a:lstStyle/>
        <a:p>
          <a:endParaRPr lang="fr-FR"/>
        </a:p>
      </dgm:t>
    </dgm:pt>
    <dgm:pt modelId="{FC9548B9-7515-4CB4-A50C-B7782151CA28}" type="sibTrans" cxnId="{54012D49-2B6B-4BC3-AFA5-618F138E1DB7}">
      <dgm:prSet/>
      <dgm:spPr/>
      <dgm:t>
        <a:bodyPr/>
        <a:lstStyle/>
        <a:p>
          <a:endParaRPr lang="fr-FR"/>
        </a:p>
      </dgm:t>
    </dgm:pt>
    <dgm:pt modelId="{CA20F19D-BED8-40D0-AE15-33D6A3BFE8F2}" type="pres">
      <dgm:prSet presAssocID="{B787F217-1DDA-47C2-AF76-CBE0821037EB}" presName="outerComposite" presStyleCnt="0">
        <dgm:presLayoutVars>
          <dgm:chMax val="5"/>
          <dgm:dir/>
          <dgm:resizeHandles val="exact"/>
        </dgm:presLayoutVars>
      </dgm:prSet>
      <dgm:spPr/>
      <dgm:t>
        <a:bodyPr/>
        <a:lstStyle/>
        <a:p>
          <a:endParaRPr lang="fr-FR"/>
        </a:p>
      </dgm:t>
    </dgm:pt>
    <dgm:pt modelId="{30476CAA-28E8-42F2-BB6C-FAF40FE80115}" type="pres">
      <dgm:prSet presAssocID="{B787F217-1DDA-47C2-AF76-CBE0821037EB}" presName="dummyMaxCanvas" presStyleCnt="0">
        <dgm:presLayoutVars/>
      </dgm:prSet>
      <dgm:spPr/>
    </dgm:pt>
    <dgm:pt modelId="{FBDC4E93-D071-49F3-97FC-0E962FF309A1}" type="pres">
      <dgm:prSet presAssocID="{B787F217-1DDA-47C2-AF76-CBE0821037EB}" presName="FiveNodes_1" presStyleLbl="node1" presStyleIdx="0" presStyleCnt="5">
        <dgm:presLayoutVars>
          <dgm:bulletEnabled val="1"/>
        </dgm:presLayoutVars>
      </dgm:prSet>
      <dgm:spPr/>
      <dgm:t>
        <a:bodyPr/>
        <a:lstStyle/>
        <a:p>
          <a:endParaRPr lang="fr-FR"/>
        </a:p>
      </dgm:t>
    </dgm:pt>
    <dgm:pt modelId="{DE244AD3-E010-4CBF-85D3-010188C2955C}" type="pres">
      <dgm:prSet presAssocID="{B787F217-1DDA-47C2-AF76-CBE0821037EB}" presName="FiveNodes_2" presStyleLbl="node1" presStyleIdx="1" presStyleCnt="5">
        <dgm:presLayoutVars>
          <dgm:bulletEnabled val="1"/>
        </dgm:presLayoutVars>
      </dgm:prSet>
      <dgm:spPr/>
      <dgm:t>
        <a:bodyPr/>
        <a:lstStyle/>
        <a:p>
          <a:endParaRPr lang="fr-FR"/>
        </a:p>
      </dgm:t>
    </dgm:pt>
    <dgm:pt modelId="{9F3822FC-E5EE-4D0D-9BC0-C3903B2A7982}" type="pres">
      <dgm:prSet presAssocID="{B787F217-1DDA-47C2-AF76-CBE0821037EB}" presName="FiveNodes_3" presStyleLbl="node1" presStyleIdx="2" presStyleCnt="5">
        <dgm:presLayoutVars>
          <dgm:bulletEnabled val="1"/>
        </dgm:presLayoutVars>
      </dgm:prSet>
      <dgm:spPr/>
      <dgm:t>
        <a:bodyPr/>
        <a:lstStyle/>
        <a:p>
          <a:endParaRPr lang="fr-FR"/>
        </a:p>
      </dgm:t>
    </dgm:pt>
    <dgm:pt modelId="{0D72912F-BDCD-44CD-9A02-A5EDDD36EB9F}" type="pres">
      <dgm:prSet presAssocID="{B787F217-1DDA-47C2-AF76-CBE0821037EB}" presName="FiveNodes_4" presStyleLbl="node1" presStyleIdx="3" presStyleCnt="5">
        <dgm:presLayoutVars>
          <dgm:bulletEnabled val="1"/>
        </dgm:presLayoutVars>
      </dgm:prSet>
      <dgm:spPr/>
      <dgm:t>
        <a:bodyPr/>
        <a:lstStyle/>
        <a:p>
          <a:endParaRPr lang="fr-FR"/>
        </a:p>
      </dgm:t>
    </dgm:pt>
    <dgm:pt modelId="{416C933E-A5FB-430E-9A6D-8A69B39B161B}" type="pres">
      <dgm:prSet presAssocID="{B787F217-1DDA-47C2-AF76-CBE0821037EB}" presName="FiveNodes_5" presStyleLbl="node1" presStyleIdx="4" presStyleCnt="5">
        <dgm:presLayoutVars>
          <dgm:bulletEnabled val="1"/>
        </dgm:presLayoutVars>
      </dgm:prSet>
      <dgm:spPr/>
      <dgm:t>
        <a:bodyPr/>
        <a:lstStyle/>
        <a:p>
          <a:endParaRPr lang="fr-FR"/>
        </a:p>
      </dgm:t>
    </dgm:pt>
    <dgm:pt modelId="{9CD1EE86-851C-4E2A-8467-930C62401EB0}" type="pres">
      <dgm:prSet presAssocID="{B787F217-1DDA-47C2-AF76-CBE0821037EB}" presName="FiveConn_1-2" presStyleLbl="fgAccFollowNode1" presStyleIdx="0" presStyleCnt="4">
        <dgm:presLayoutVars>
          <dgm:bulletEnabled val="1"/>
        </dgm:presLayoutVars>
      </dgm:prSet>
      <dgm:spPr/>
      <dgm:t>
        <a:bodyPr/>
        <a:lstStyle/>
        <a:p>
          <a:endParaRPr lang="fr-FR"/>
        </a:p>
      </dgm:t>
    </dgm:pt>
    <dgm:pt modelId="{DF854DED-2824-4736-A839-1160F12054EA}" type="pres">
      <dgm:prSet presAssocID="{B787F217-1DDA-47C2-AF76-CBE0821037EB}" presName="FiveConn_2-3" presStyleLbl="fgAccFollowNode1" presStyleIdx="1" presStyleCnt="4">
        <dgm:presLayoutVars>
          <dgm:bulletEnabled val="1"/>
        </dgm:presLayoutVars>
      </dgm:prSet>
      <dgm:spPr/>
      <dgm:t>
        <a:bodyPr/>
        <a:lstStyle/>
        <a:p>
          <a:endParaRPr lang="fr-FR"/>
        </a:p>
      </dgm:t>
    </dgm:pt>
    <dgm:pt modelId="{3022B34E-36D8-43CA-9EFE-84E62C103DCA}" type="pres">
      <dgm:prSet presAssocID="{B787F217-1DDA-47C2-AF76-CBE0821037EB}" presName="FiveConn_3-4" presStyleLbl="fgAccFollowNode1" presStyleIdx="2" presStyleCnt="4">
        <dgm:presLayoutVars>
          <dgm:bulletEnabled val="1"/>
        </dgm:presLayoutVars>
      </dgm:prSet>
      <dgm:spPr/>
      <dgm:t>
        <a:bodyPr/>
        <a:lstStyle/>
        <a:p>
          <a:endParaRPr lang="fr-FR"/>
        </a:p>
      </dgm:t>
    </dgm:pt>
    <dgm:pt modelId="{F7B0DCA8-C031-4EC4-8BDE-4867028618ED}" type="pres">
      <dgm:prSet presAssocID="{B787F217-1DDA-47C2-AF76-CBE0821037EB}" presName="FiveConn_4-5" presStyleLbl="fgAccFollowNode1" presStyleIdx="3" presStyleCnt="4">
        <dgm:presLayoutVars>
          <dgm:bulletEnabled val="1"/>
        </dgm:presLayoutVars>
      </dgm:prSet>
      <dgm:spPr/>
      <dgm:t>
        <a:bodyPr/>
        <a:lstStyle/>
        <a:p>
          <a:endParaRPr lang="fr-FR"/>
        </a:p>
      </dgm:t>
    </dgm:pt>
    <dgm:pt modelId="{328E6AFD-EA7E-4CB1-961F-9173B9B862B6}" type="pres">
      <dgm:prSet presAssocID="{B787F217-1DDA-47C2-AF76-CBE0821037EB}" presName="FiveNodes_1_text" presStyleLbl="node1" presStyleIdx="4" presStyleCnt="5">
        <dgm:presLayoutVars>
          <dgm:bulletEnabled val="1"/>
        </dgm:presLayoutVars>
      </dgm:prSet>
      <dgm:spPr/>
      <dgm:t>
        <a:bodyPr/>
        <a:lstStyle/>
        <a:p>
          <a:endParaRPr lang="fr-FR"/>
        </a:p>
      </dgm:t>
    </dgm:pt>
    <dgm:pt modelId="{1550C51A-551F-4349-9D11-32919046BD61}" type="pres">
      <dgm:prSet presAssocID="{B787F217-1DDA-47C2-AF76-CBE0821037EB}" presName="FiveNodes_2_text" presStyleLbl="node1" presStyleIdx="4" presStyleCnt="5">
        <dgm:presLayoutVars>
          <dgm:bulletEnabled val="1"/>
        </dgm:presLayoutVars>
      </dgm:prSet>
      <dgm:spPr/>
      <dgm:t>
        <a:bodyPr/>
        <a:lstStyle/>
        <a:p>
          <a:endParaRPr lang="fr-FR"/>
        </a:p>
      </dgm:t>
    </dgm:pt>
    <dgm:pt modelId="{5DB20A90-9AF1-4611-A3E7-E35F681CF4FC}" type="pres">
      <dgm:prSet presAssocID="{B787F217-1DDA-47C2-AF76-CBE0821037EB}" presName="FiveNodes_3_text" presStyleLbl="node1" presStyleIdx="4" presStyleCnt="5">
        <dgm:presLayoutVars>
          <dgm:bulletEnabled val="1"/>
        </dgm:presLayoutVars>
      </dgm:prSet>
      <dgm:spPr/>
      <dgm:t>
        <a:bodyPr/>
        <a:lstStyle/>
        <a:p>
          <a:endParaRPr lang="fr-FR"/>
        </a:p>
      </dgm:t>
    </dgm:pt>
    <dgm:pt modelId="{FDC9A0B8-2A2D-488E-A2B2-461D771BC1C8}" type="pres">
      <dgm:prSet presAssocID="{B787F217-1DDA-47C2-AF76-CBE0821037EB}" presName="FiveNodes_4_text" presStyleLbl="node1" presStyleIdx="4" presStyleCnt="5">
        <dgm:presLayoutVars>
          <dgm:bulletEnabled val="1"/>
        </dgm:presLayoutVars>
      </dgm:prSet>
      <dgm:spPr/>
      <dgm:t>
        <a:bodyPr/>
        <a:lstStyle/>
        <a:p>
          <a:endParaRPr lang="fr-FR"/>
        </a:p>
      </dgm:t>
    </dgm:pt>
    <dgm:pt modelId="{DF712E8A-887A-4F6C-A5D9-6809960740FD}" type="pres">
      <dgm:prSet presAssocID="{B787F217-1DDA-47C2-AF76-CBE0821037EB}" presName="FiveNodes_5_text" presStyleLbl="node1" presStyleIdx="4" presStyleCnt="5">
        <dgm:presLayoutVars>
          <dgm:bulletEnabled val="1"/>
        </dgm:presLayoutVars>
      </dgm:prSet>
      <dgm:spPr/>
      <dgm:t>
        <a:bodyPr/>
        <a:lstStyle/>
        <a:p>
          <a:endParaRPr lang="fr-FR"/>
        </a:p>
      </dgm:t>
    </dgm:pt>
  </dgm:ptLst>
  <dgm:cxnLst>
    <dgm:cxn modelId="{D9B37E30-DF88-44C6-B6D7-26E8AE4647DC}" type="presOf" srcId="{F839642E-1123-4A2E-8134-135EB5E50736}" destId="{3022B34E-36D8-43CA-9EFE-84E62C103DCA}" srcOrd="0" destOrd="0" presId="urn:microsoft.com/office/officeart/2005/8/layout/vProcess5"/>
    <dgm:cxn modelId="{8FB1B18F-BBB5-4F57-BBF8-AE0E42329240}" type="presOf" srcId="{C8904E76-CEFD-46B7-AE1D-4BAAD1974A6A}" destId="{5DB20A90-9AF1-4611-A3E7-E35F681CF4FC}" srcOrd="1" destOrd="0" presId="urn:microsoft.com/office/officeart/2005/8/layout/vProcess5"/>
    <dgm:cxn modelId="{854F2355-281E-44BE-BBF7-A61634603489}" type="presOf" srcId="{D02F059B-E1EF-4476-B5BC-BFEAB6541A7F}" destId="{1550C51A-551F-4349-9D11-32919046BD61}" srcOrd="1" destOrd="0" presId="urn:microsoft.com/office/officeart/2005/8/layout/vProcess5"/>
    <dgm:cxn modelId="{1F42DDD6-1042-4AFD-B1D6-5DE48623FE40}" srcId="{B787F217-1DDA-47C2-AF76-CBE0821037EB}" destId="{D02F059B-E1EF-4476-B5BC-BFEAB6541A7F}" srcOrd="1" destOrd="0" parTransId="{31CC1557-A115-4EA7-A799-E12797D3BF1D}" sibTransId="{50E4E657-6BAD-4838-BF47-E220BF8C2CE3}"/>
    <dgm:cxn modelId="{28F2AAC9-47BD-43FE-91C0-85F62F116779}" type="presOf" srcId="{43BA2D8E-DFD9-4806-A455-7360B55854B0}" destId="{DF712E8A-887A-4F6C-A5D9-6809960740FD}" srcOrd="1" destOrd="0" presId="urn:microsoft.com/office/officeart/2005/8/layout/vProcess5"/>
    <dgm:cxn modelId="{3C9C4048-EB47-412C-BB82-26D875BA71B7}" type="presOf" srcId="{50E4E657-6BAD-4838-BF47-E220BF8C2CE3}" destId="{DF854DED-2824-4736-A839-1160F12054EA}" srcOrd="0" destOrd="0" presId="urn:microsoft.com/office/officeart/2005/8/layout/vProcess5"/>
    <dgm:cxn modelId="{4A54F8FE-8C6A-40D2-94FF-BF193E077F90}" type="presOf" srcId="{151B8DC4-6929-4490-9C33-36FDBE580E98}" destId="{FBDC4E93-D071-49F3-97FC-0E962FF309A1}" srcOrd="0" destOrd="0" presId="urn:microsoft.com/office/officeart/2005/8/layout/vProcess5"/>
    <dgm:cxn modelId="{725CFE96-8486-4592-8701-4D9FEFB4BD08}" type="presOf" srcId="{43BA2D8E-DFD9-4806-A455-7360B55854B0}" destId="{416C933E-A5FB-430E-9A6D-8A69B39B161B}" srcOrd="0" destOrd="0" presId="urn:microsoft.com/office/officeart/2005/8/layout/vProcess5"/>
    <dgm:cxn modelId="{3A4A5D48-0696-47A4-AC8C-168BBD978369}" type="presOf" srcId="{EAF7738B-63DF-4900-A47B-182A2BC470E7}" destId="{FDC9A0B8-2A2D-488E-A2B2-461D771BC1C8}" srcOrd="1" destOrd="0" presId="urn:microsoft.com/office/officeart/2005/8/layout/vProcess5"/>
    <dgm:cxn modelId="{CB5859F7-64AC-4527-888B-0AB988BA4BFF}" type="presOf" srcId="{EAF7738B-63DF-4900-A47B-182A2BC470E7}" destId="{0D72912F-BDCD-44CD-9A02-A5EDDD36EB9F}" srcOrd="0" destOrd="0" presId="urn:microsoft.com/office/officeart/2005/8/layout/vProcess5"/>
    <dgm:cxn modelId="{75C78796-7F15-478C-94D8-F5D3880561E1}" type="presOf" srcId="{151B8DC4-6929-4490-9C33-36FDBE580E98}" destId="{328E6AFD-EA7E-4CB1-961F-9173B9B862B6}" srcOrd="1" destOrd="0" presId="urn:microsoft.com/office/officeart/2005/8/layout/vProcess5"/>
    <dgm:cxn modelId="{78025F72-3B6F-44AA-A783-B000A6985C81}" type="presOf" srcId="{5297A97D-9F85-4DAE-AF20-0C6785147F50}" destId="{F7B0DCA8-C031-4EC4-8BDE-4867028618ED}" srcOrd="0" destOrd="0" presId="urn:microsoft.com/office/officeart/2005/8/layout/vProcess5"/>
    <dgm:cxn modelId="{F991655B-34A9-41F3-B924-BF9536B8E68E}" srcId="{B787F217-1DDA-47C2-AF76-CBE0821037EB}" destId="{151B8DC4-6929-4490-9C33-36FDBE580E98}" srcOrd="0" destOrd="0" parTransId="{A8E01F9F-F246-48A6-A044-ED6B21345296}" sibTransId="{6BF61ACB-E099-486F-BC57-9DA99ADB63AD}"/>
    <dgm:cxn modelId="{59EF03DF-FD31-4509-B6BE-7D9BCEDB57AA}" srcId="{B787F217-1DDA-47C2-AF76-CBE0821037EB}" destId="{C8904E76-CEFD-46B7-AE1D-4BAAD1974A6A}" srcOrd="2" destOrd="0" parTransId="{F7175C85-8FA4-40C2-8F41-D7AC1E0FC4A0}" sibTransId="{F839642E-1123-4A2E-8134-135EB5E50736}"/>
    <dgm:cxn modelId="{EF8D26DE-680B-4BCB-9572-CDED7F4A953D}" type="presOf" srcId="{6BF61ACB-E099-486F-BC57-9DA99ADB63AD}" destId="{9CD1EE86-851C-4E2A-8467-930C62401EB0}" srcOrd="0" destOrd="0" presId="urn:microsoft.com/office/officeart/2005/8/layout/vProcess5"/>
    <dgm:cxn modelId="{7A0C4CDF-C3B1-4E81-8CE2-18C004900E81}" type="presOf" srcId="{D02F059B-E1EF-4476-B5BC-BFEAB6541A7F}" destId="{DE244AD3-E010-4CBF-85D3-010188C2955C}" srcOrd="0" destOrd="0" presId="urn:microsoft.com/office/officeart/2005/8/layout/vProcess5"/>
    <dgm:cxn modelId="{279CF206-414F-443B-8F06-B31B4651E05F}" type="presOf" srcId="{C8904E76-CEFD-46B7-AE1D-4BAAD1974A6A}" destId="{9F3822FC-E5EE-4D0D-9BC0-C3903B2A7982}" srcOrd="0" destOrd="0" presId="urn:microsoft.com/office/officeart/2005/8/layout/vProcess5"/>
    <dgm:cxn modelId="{4A27187F-15BD-4915-AA8D-3668D0EDF1D8}" srcId="{B787F217-1DDA-47C2-AF76-CBE0821037EB}" destId="{EAF7738B-63DF-4900-A47B-182A2BC470E7}" srcOrd="3" destOrd="0" parTransId="{632963FD-5EEE-472C-A1F3-C296D28C5611}" sibTransId="{5297A97D-9F85-4DAE-AF20-0C6785147F50}"/>
    <dgm:cxn modelId="{54012D49-2B6B-4BC3-AFA5-618F138E1DB7}" srcId="{B787F217-1DDA-47C2-AF76-CBE0821037EB}" destId="{43BA2D8E-DFD9-4806-A455-7360B55854B0}" srcOrd="4" destOrd="0" parTransId="{7FD00200-4C45-4259-A9E8-934FAC496743}" sibTransId="{FC9548B9-7515-4CB4-A50C-B7782151CA28}"/>
    <dgm:cxn modelId="{67D00F4A-6A2A-4842-B8C4-76F5A7E8DEF8}" type="presOf" srcId="{B787F217-1DDA-47C2-AF76-CBE0821037EB}" destId="{CA20F19D-BED8-40D0-AE15-33D6A3BFE8F2}" srcOrd="0" destOrd="0" presId="urn:microsoft.com/office/officeart/2005/8/layout/vProcess5"/>
    <dgm:cxn modelId="{314BCF25-2736-4D08-AF16-F28F40CBD426}" type="presParOf" srcId="{CA20F19D-BED8-40D0-AE15-33D6A3BFE8F2}" destId="{30476CAA-28E8-42F2-BB6C-FAF40FE80115}" srcOrd="0" destOrd="0" presId="urn:microsoft.com/office/officeart/2005/8/layout/vProcess5"/>
    <dgm:cxn modelId="{FE76700E-EA87-4D7C-B09E-6378FBC25AED}" type="presParOf" srcId="{CA20F19D-BED8-40D0-AE15-33D6A3BFE8F2}" destId="{FBDC4E93-D071-49F3-97FC-0E962FF309A1}" srcOrd="1" destOrd="0" presId="urn:microsoft.com/office/officeart/2005/8/layout/vProcess5"/>
    <dgm:cxn modelId="{3A96CC23-551B-4243-9350-3BB9527E5DD4}" type="presParOf" srcId="{CA20F19D-BED8-40D0-AE15-33D6A3BFE8F2}" destId="{DE244AD3-E010-4CBF-85D3-010188C2955C}" srcOrd="2" destOrd="0" presId="urn:microsoft.com/office/officeart/2005/8/layout/vProcess5"/>
    <dgm:cxn modelId="{3EE4456C-7195-450B-A064-0492557A00D1}" type="presParOf" srcId="{CA20F19D-BED8-40D0-AE15-33D6A3BFE8F2}" destId="{9F3822FC-E5EE-4D0D-9BC0-C3903B2A7982}" srcOrd="3" destOrd="0" presId="urn:microsoft.com/office/officeart/2005/8/layout/vProcess5"/>
    <dgm:cxn modelId="{29511F2F-4944-49B0-8E89-876D42D2179C}" type="presParOf" srcId="{CA20F19D-BED8-40D0-AE15-33D6A3BFE8F2}" destId="{0D72912F-BDCD-44CD-9A02-A5EDDD36EB9F}" srcOrd="4" destOrd="0" presId="urn:microsoft.com/office/officeart/2005/8/layout/vProcess5"/>
    <dgm:cxn modelId="{DD55E71F-9234-40B9-8518-44EA557CCDF0}" type="presParOf" srcId="{CA20F19D-BED8-40D0-AE15-33D6A3BFE8F2}" destId="{416C933E-A5FB-430E-9A6D-8A69B39B161B}" srcOrd="5" destOrd="0" presId="urn:microsoft.com/office/officeart/2005/8/layout/vProcess5"/>
    <dgm:cxn modelId="{644CACFA-2A20-4343-8EA2-4C1EE3506A45}" type="presParOf" srcId="{CA20F19D-BED8-40D0-AE15-33D6A3BFE8F2}" destId="{9CD1EE86-851C-4E2A-8467-930C62401EB0}" srcOrd="6" destOrd="0" presId="urn:microsoft.com/office/officeart/2005/8/layout/vProcess5"/>
    <dgm:cxn modelId="{D0B4A959-ABC7-46E4-8A1A-AEC0079E1C58}" type="presParOf" srcId="{CA20F19D-BED8-40D0-AE15-33D6A3BFE8F2}" destId="{DF854DED-2824-4736-A839-1160F12054EA}" srcOrd="7" destOrd="0" presId="urn:microsoft.com/office/officeart/2005/8/layout/vProcess5"/>
    <dgm:cxn modelId="{C17CC843-D1CD-48F4-BBF3-63A3E6ACAF99}" type="presParOf" srcId="{CA20F19D-BED8-40D0-AE15-33D6A3BFE8F2}" destId="{3022B34E-36D8-43CA-9EFE-84E62C103DCA}" srcOrd="8" destOrd="0" presId="urn:microsoft.com/office/officeart/2005/8/layout/vProcess5"/>
    <dgm:cxn modelId="{BAF58A62-877E-4517-ADEC-80E810FAF278}" type="presParOf" srcId="{CA20F19D-BED8-40D0-AE15-33D6A3BFE8F2}" destId="{F7B0DCA8-C031-4EC4-8BDE-4867028618ED}" srcOrd="9" destOrd="0" presId="urn:microsoft.com/office/officeart/2005/8/layout/vProcess5"/>
    <dgm:cxn modelId="{A1E35C29-6BCA-49E0-B09E-74DC979ED5DF}" type="presParOf" srcId="{CA20F19D-BED8-40D0-AE15-33D6A3BFE8F2}" destId="{328E6AFD-EA7E-4CB1-961F-9173B9B862B6}" srcOrd="10" destOrd="0" presId="urn:microsoft.com/office/officeart/2005/8/layout/vProcess5"/>
    <dgm:cxn modelId="{66C0B676-E1FC-47C4-8E36-5CC66CAA084C}" type="presParOf" srcId="{CA20F19D-BED8-40D0-AE15-33D6A3BFE8F2}" destId="{1550C51A-551F-4349-9D11-32919046BD61}" srcOrd="11" destOrd="0" presId="urn:microsoft.com/office/officeart/2005/8/layout/vProcess5"/>
    <dgm:cxn modelId="{5725B629-F04F-43AB-B7F2-9DE893B4F4AB}" type="presParOf" srcId="{CA20F19D-BED8-40D0-AE15-33D6A3BFE8F2}" destId="{5DB20A90-9AF1-4611-A3E7-E35F681CF4FC}" srcOrd="12" destOrd="0" presId="urn:microsoft.com/office/officeart/2005/8/layout/vProcess5"/>
    <dgm:cxn modelId="{036ABC9C-908B-42D9-978B-1D1E8AAD4FB3}" type="presParOf" srcId="{CA20F19D-BED8-40D0-AE15-33D6A3BFE8F2}" destId="{FDC9A0B8-2A2D-488E-A2B2-461D771BC1C8}" srcOrd="13" destOrd="0" presId="urn:microsoft.com/office/officeart/2005/8/layout/vProcess5"/>
    <dgm:cxn modelId="{489A34C4-5283-49AE-A04B-A7D9E28E868E}" type="presParOf" srcId="{CA20F19D-BED8-40D0-AE15-33D6A3BFE8F2}" destId="{DF712E8A-887A-4F6C-A5D9-6809960740FD}" srcOrd="14" destOrd="0" presId="urn:microsoft.com/office/officeart/2005/8/layout/vProcess5"/>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396C694-2300-4F24-864E-FF4B58809D0D}" type="doc">
      <dgm:prSet loTypeId="urn:microsoft.com/office/officeart/2005/8/layout/hierarchy3" loCatId="hierarchy" qsTypeId="urn:microsoft.com/office/officeart/2005/8/quickstyle/3d2" qsCatId="3D" csTypeId="urn:microsoft.com/office/officeart/2005/8/colors/colorful5" csCatId="colorful" phldr="1"/>
      <dgm:spPr/>
      <dgm:t>
        <a:bodyPr/>
        <a:lstStyle/>
        <a:p>
          <a:endParaRPr lang="fr-FR"/>
        </a:p>
      </dgm:t>
    </dgm:pt>
    <dgm:pt modelId="{008A5FC8-4285-4878-9E22-EE7D4303B5AF}">
      <dgm:prSet phldrT="[Texte]"/>
      <dgm:spPr/>
      <dgm:t>
        <a:bodyPr/>
        <a:lstStyle/>
        <a:p>
          <a:r>
            <a:rPr lang="fr-FR" dirty="0" smtClean="0"/>
            <a:t>Forces</a:t>
          </a:r>
          <a:endParaRPr lang="fr-FR" dirty="0"/>
        </a:p>
      </dgm:t>
    </dgm:pt>
    <dgm:pt modelId="{6D06FF48-EA45-486B-B307-2E085A017A7A}" type="parTrans" cxnId="{910F04C7-3488-4844-85C3-3356D7D8D551}">
      <dgm:prSet/>
      <dgm:spPr/>
      <dgm:t>
        <a:bodyPr/>
        <a:lstStyle/>
        <a:p>
          <a:endParaRPr lang="fr-FR"/>
        </a:p>
      </dgm:t>
    </dgm:pt>
    <dgm:pt modelId="{193125F0-8AC4-4E01-82A3-515148C925F2}" type="sibTrans" cxnId="{910F04C7-3488-4844-85C3-3356D7D8D551}">
      <dgm:prSet/>
      <dgm:spPr/>
      <dgm:t>
        <a:bodyPr/>
        <a:lstStyle/>
        <a:p>
          <a:endParaRPr lang="fr-FR"/>
        </a:p>
      </dgm:t>
    </dgm:pt>
    <dgm:pt modelId="{D6923113-7F99-40F9-9767-146586DD0D16}">
      <dgm:prSet phldrT="[Texte]"/>
      <dgm:spPr/>
      <dgm:t>
        <a:bodyPr/>
        <a:lstStyle/>
        <a:p>
          <a:r>
            <a:rPr lang="fr-FR" dirty="0" smtClean="0"/>
            <a:t>Flexibilité</a:t>
          </a:r>
          <a:endParaRPr lang="fr-FR" dirty="0"/>
        </a:p>
      </dgm:t>
    </dgm:pt>
    <dgm:pt modelId="{E874678F-F717-42FE-B132-9DBFF3684BF6}" type="parTrans" cxnId="{05996C85-148B-4333-A72D-162BCBA77E18}">
      <dgm:prSet/>
      <dgm:spPr/>
      <dgm:t>
        <a:bodyPr/>
        <a:lstStyle/>
        <a:p>
          <a:endParaRPr lang="fr-FR"/>
        </a:p>
      </dgm:t>
    </dgm:pt>
    <dgm:pt modelId="{6A220C74-20D9-48D3-A6B9-6DC150E86A34}" type="sibTrans" cxnId="{05996C85-148B-4333-A72D-162BCBA77E18}">
      <dgm:prSet/>
      <dgm:spPr/>
      <dgm:t>
        <a:bodyPr/>
        <a:lstStyle/>
        <a:p>
          <a:endParaRPr lang="fr-FR"/>
        </a:p>
      </dgm:t>
    </dgm:pt>
    <dgm:pt modelId="{EBF87B95-A3EB-4C84-B17A-6C217742CD72}">
      <dgm:prSet phldrT="[Texte]"/>
      <dgm:spPr/>
      <dgm:t>
        <a:bodyPr/>
        <a:lstStyle/>
        <a:p>
          <a:r>
            <a:rPr lang="fr-FR" dirty="0" smtClean="0"/>
            <a:t>Emphase sur le contexte</a:t>
          </a:r>
          <a:endParaRPr lang="fr-FR" dirty="0"/>
        </a:p>
      </dgm:t>
    </dgm:pt>
    <dgm:pt modelId="{8EFBDEC8-B236-48B6-999C-E970EC4104C3}" type="parTrans" cxnId="{148F48CD-F900-487C-9283-5B9E02AABA38}">
      <dgm:prSet/>
      <dgm:spPr/>
      <dgm:t>
        <a:bodyPr/>
        <a:lstStyle/>
        <a:p>
          <a:endParaRPr lang="fr-FR"/>
        </a:p>
      </dgm:t>
    </dgm:pt>
    <dgm:pt modelId="{6200D4DF-725C-45FA-9341-1FCE0E6647CD}" type="sibTrans" cxnId="{148F48CD-F900-487C-9283-5B9E02AABA38}">
      <dgm:prSet/>
      <dgm:spPr/>
      <dgm:t>
        <a:bodyPr/>
        <a:lstStyle/>
        <a:p>
          <a:endParaRPr lang="fr-FR"/>
        </a:p>
      </dgm:t>
    </dgm:pt>
    <dgm:pt modelId="{4989AB92-4416-4926-AAAE-C59932C2D340}">
      <dgm:prSet phldrT="[Texte]"/>
      <dgm:spPr/>
      <dgm:t>
        <a:bodyPr/>
        <a:lstStyle/>
        <a:p>
          <a:r>
            <a:rPr lang="fr-FR" dirty="0" smtClean="0"/>
            <a:t>Faiblesses</a:t>
          </a:r>
          <a:endParaRPr lang="fr-FR" dirty="0"/>
        </a:p>
      </dgm:t>
    </dgm:pt>
    <dgm:pt modelId="{62DA0AF1-9082-4939-8812-D813CA961792}" type="parTrans" cxnId="{8891D929-E471-43C1-B943-A31B57FC7DE0}">
      <dgm:prSet/>
      <dgm:spPr/>
      <dgm:t>
        <a:bodyPr/>
        <a:lstStyle/>
        <a:p>
          <a:endParaRPr lang="fr-FR"/>
        </a:p>
      </dgm:t>
    </dgm:pt>
    <dgm:pt modelId="{32A1E286-F08A-4C3E-8227-6B092A04FE6A}" type="sibTrans" cxnId="{8891D929-E471-43C1-B943-A31B57FC7DE0}">
      <dgm:prSet/>
      <dgm:spPr/>
      <dgm:t>
        <a:bodyPr/>
        <a:lstStyle/>
        <a:p>
          <a:endParaRPr lang="fr-FR"/>
        </a:p>
      </dgm:t>
    </dgm:pt>
    <dgm:pt modelId="{B55335B3-590B-49EA-9AF8-D3A64309D993}">
      <dgm:prSet phldrT="[Texte]"/>
      <dgm:spPr/>
      <dgm:t>
        <a:bodyPr/>
        <a:lstStyle/>
        <a:p>
          <a:r>
            <a:rPr lang="fr-FR" dirty="0" smtClean="0"/>
            <a:t>Investissement élevé</a:t>
          </a:r>
          <a:endParaRPr lang="fr-FR" dirty="0"/>
        </a:p>
      </dgm:t>
    </dgm:pt>
    <dgm:pt modelId="{EDAC399D-43BC-4C24-9508-B52A65C4DFE1}" type="parTrans" cxnId="{87D3368C-080B-4495-8F2A-0B032649D122}">
      <dgm:prSet/>
      <dgm:spPr/>
      <dgm:t>
        <a:bodyPr/>
        <a:lstStyle/>
        <a:p>
          <a:endParaRPr lang="fr-FR"/>
        </a:p>
      </dgm:t>
    </dgm:pt>
    <dgm:pt modelId="{30C331F1-8C6E-4FE9-91DF-EEA44118E46D}" type="sibTrans" cxnId="{87D3368C-080B-4495-8F2A-0B032649D122}">
      <dgm:prSet/>
      <dgm:spPr/>
      <dgm:t>
        <a:bodyPr/>
        <a:lstStyle/>
        <a:p>
          <a:endParaRPr lang="fr-FR"/>
        </a:p>
      </dgm:t>
    </dgm:pt>
    <dgm:pt modelId="{EE619E6E-8F65-49D8-B982-2C6496EA57D3}">
      <dgm:prSet phldrT="[Texte]"/>
      <dgm:spPr/>
      <dgm:t>
        <a:bodyPr/>
        <a:lstStyle/>
        <a:p>
          <a:r>
            <a:rPr lang="fr-FR" smtClean="0"/>
            <a:t>Laquel je met men les 2 qui reste ???? La dernière si tu veux</a:t>
          </a:r>
          <a:endParaRPr lang="fr-FR" dirty="0"/>
        </a:p>
      </dgm:t>
    </dgm:pt>
    <dgm:pt modelId="{65596950-6B33-416D-AE72-8477411E1BAD}" type="parTrans" cxnId="{4F7E21A2-1BF9-4420-8DDE-1DD829A4627B}">
      <dgm:prSet/>
      <dgm:spPr/>
      <dgm:t>
        <a:bodyPr/>
        <a:lstStyle/>
        <a:p>
          <a:endParaRPr lang="fr-FR"/>
        </a:p>
      </dgm:t>
    </dgm:pt>
    <dgm:pt modelId="{39F10E86-1285-4946-BB7A-57714AC714B8}" type="sibTrans" cxnId="{4F7E21A2-1BF9-4420-8DDE-1DD829A4627B}">
      <dgm:prSet/>
      <dgm:spPr/>
      <dgm:t>
        <a:bodyPr/>
        <a:lstStyle/>
        <a:p>
          <a:endParaRPr lang="fr-FR"/>
        </a:p>
      </dgm:t>
    </dgm:pt>
    <dgm:pt modelId="{6F5C6361-1E04-4569-8D30-01F3BA021F31}" type="pres">
      <dgm:prSet presAssocID="{F396C694-2300-4F24-864E-FF4B58809D0D}" presName="diagram" presStyleCnt="0">
        <dgm:presLayoutVars>
          <dgm:chPref val="1"/>
          <dgm:dir/>
          <dgm:animOne val="branch"/>
          <dgm:animLvl val="lvl"/>
          <dgm:resizeHandles/>
        </dgm:presLayoutVars>
      </dgm:prSet>
      <dgm:spPr/>
      <dgm:t>
        <a:bodyPr/>
        <a:lstStyle/>
        <a:p>
          <a:endParaRPr lang="fr-FR"/>
        </a:p>
      </dgm:t>
    </dgm:pt>
    <dgm:pt modelId="{3A9C64E0-F47A-466D-94DF-7006ED6DF20E}" type="pres">
      <dgm:prSet presAssocID="{008A5FC8-4285-4878-9E22-EE7D4303B5AF}" presName="root" presStyleCnt="0"/>
      <dgm:spPr/>
      <dgm:t>
        <a:bodyPr/>
        <a:lstStyle/>
        <a:p>
          <a:endParaRPr lang="fr-FR"/>
        </a:p>
      </dgm:t>
    </dgm:pt>
    <dgm:pt modelId="{6FB7CF85-7A09-4F40-8120-9D13F8AB1DA0}" type="pres">
      <dgm:prSet presAssocID="{008A5FC8-4285-4878-9E22-EE7D4303B5AF}" presName="rootComposite" presStyleCnt="0"/>
      <dgm:spPr/>
      <dgm:t>
        <a:bodyPr/>
        <a:lstStyle/>
        <a:p>
          <a:endParaRPr lang="fr-FR"/>
        </a:p>
      </dgm:t>
    </dgm:pt>
    <dgm:pt modelId="{43511B34-69D8-4FF9-820E-8762BD6C69CF}" type="pres">
      <dgm:prSet presAssocID="{008A5FC8-4285-4878-9E22-EE7D4303B5AF}" presName="rootText" presStyleLbl="node1" presStyleIdx="0" presStyleCnt="2"/>
      <dgm:spPr/>
      <dgm:t>
        <a:bodyPr/>
        <a:lstStyle/>
        <a:p>
          <a:endParaRPr lang="fr-FR"/>
        </a:p>
      </dgm:t>
    </dgm:pt>
    <dgm:pt modelId="{0397DA4C-2FB3-40BE-BF2A-0A03BE1DC2ED}" type="pres">
      <dgm:prSet presAssocID="{008A5FC8-4285-4878-9E22-EE7D4303B5AF}" presName="rootConnector" presStyleLbl="node1" presStyleIdx="0" presStyleCnt="2"/>
      <dgm:spPr/>
      <dgm:t>
        <a:bodyPr/>
        <a:lstStyle/>
        <a:p>
          <a:endParaRPr lang="fr-FR"/>
        </a:p>
      </dgm:t>
    </dgm:pt>
    <dgm:pt modelId="{40A4B057-5288-4EA2-BC9C-6B31A07BCD77}" type="pres">
      <dgm:prSet presAssocID="{008A5FC8-4285-4878-9E22-EE7D4303B5AF}" presName="childShape" presStyleCnt="0"/>
      <dgm:spPr/>
      <dgm:t>
        <a:bodyPr/>
        <a:lstStyle/>
        <a:p>
          <a:endParaRPr lang="fr-FR"/>
        </a:p>
      </dgm:t>
    </dgm:pt>
    <dgm:pt modelId="{88286199-7B84-4AFC-BF36-413D15AEAB54}" type="pres">
      <dgm:prSet presAssocID="{E874678F-F717-42FE-B132-9DBFF3684BF6}" presName="Name13" presStyleLbl="parChTrans1D2" presStyleIdx="0" presStyleCnt="4"/>
      <dgm:spPr/>
      <dgm:t>
        <a:bodyPr/>
        <a:lstStyle/>
        <a:p>
          <a:endParaRPr lang="fr-FR"/>
        </a:p>
      </dgm:t>
    </dgm:pt>
    <dgm:pt modelId="{9266E12C-09DB-4878-AA99-C69CD4A0DDFE}" type="pres">
      <dgm:prSet presAssocID="{D6923113-7F99-40F9-9767-146586DD0D16}" presName="childText" presStyleLbl="bgAcc1" presStyleIdx="0" presStyleCnt="4">
        <dgm:presLayoutVars>
          <dgm:bulletEnabled val="1"/>
        </dgm:presLayoutVars>
      </dgm:prSet>
      <dgm:spPr/>
      <dgm:t>
        <a:bodyPr/>
        <a:lstStyle/>
        <a:p>
          <a:endParaRPr lang="fr-FR"/>
        </a:p>
      </dgm:t>
    </dgm:pt>
    <dgm:pt modelId="{47877519-0C46-4982-A908-28B0D2390C52}" type="pres">
      <dgm:prSet presAssocID="{8EFBDEC8-B236-48B6-999C-E970EC4104C3}" presName="Name13" presStyleLbl="parChTrans1D2" presStyleIdx="1" presStyleCnt="4"/>
      <dgm:spPr/>
      <dgm:t>
        <a:bodyPr/>
        <a:lstStyle/>
        <a:p>
          <a:endParaRPr lang="fr-FR"/>
        </a:p>
      </dgm:t>
    </dgm:pt>
    <dgm:pt modelId="{A1BA6278-9411-4290-81A0-A8BF6FA12E1F}" type="pres">
      <dgm:prSet presAssocID="{EBF87B95-A3EB-4C84-B17A-6C217742CD72}" presName="childText" presStyleLbl="bgAcc1" presStyleIdx="1" presStyleCnt="4">
        <dgm:presLayoutVars>
          <dgm:bulletEnabled val="1"/>
        </dgm:presLayoutVars>
      </dgm:prSet>
      <dgm:spPr/>
      <dgm:t>
        <a:bodyPr/>
        <a:lstStyle/>
        <a:p>
          <a:endParaRPr lang="fr-FR"/>
        </a:p>
      </dgm:t>
    </dgm:pt>
    <dgm:pt modelId="{3DFDAD86-543F-48AB-B1AF-860DDE824A41}" type="pres">
      <dgm:prSet presAssocID="{4989AB92-4416-4926-AAAE-C59932C2D340}" presName="root" presStyleCnt="0"/>
      <dgm:spPr/>
      <dgm:t>
        <a:bodyPr/>
        <a:lstStyle/>
        <a:p>
          <a:endParaRPr lang="fr-FR"/>
        </a:p>
      </dgm:t>
    </dgm:pt>
    <dgm:pt modelId="{71C99619-75D9-4A5F-AFB5-8B843610DFD9}" type="pres">
      <dgm:prSet presAssocID="{4989AB92-4416-4926-AAAE-C59932C2D340}" presName="rootComposite" presStyleCnt="0"/>
      <dgm:spPr/>
      <dgm:t>
        <a:bodyPr/>
        <a:lstStyle/>
        <a:p>
          <a:endParaRPr lang="fr-FR"/>
        </a:p>
      </dgm:t>
    </dgm:pt>
    <dgm:pt modelId="{F1D7D214-891C-4AA0-9445-E7D7F1680AB6}" type="pres">
      <dgm:prSet presAssocID="{4989AB92-4416-4926-AAAE-C59932C2D340}" presName="rootText" presStyleLbl="node1" presStyleIdx="1" presStyleCnt="2"/>
      <dgm:spPr/>
      <dgm:t>
        <a:bodyPr/>
        <a:lstStyle/>
        <a:p>
          <a:endParaRPr lang="fr-FR"/>
        </a:p>
      </dgm:t>
    </dgm:pt>
    <dgm:pt modelId="{931D0229-BD8B-4ADC-A332-D393C6703029}" type="pres">
      <dgm:prSet presAssocID="{4989AB92-4416-4926-AAAE-C59932C2D340}" presName="rootConnector" presStyleLbl="node1" presStyleIdx="1" presStyleCnt="2"/>
      <dgm:spPr/>
      <dgm:t>
        <a:bodyPr/>
        <a:lstStyle/>
        <a:p>
          <a:endParaRPr lang="fr-FR"/>
        </a:p>
      </dgm:t>
    </dgm:pt>
    <dgm:pt modelId="{7CD62D38-DC23-4327-9C29-7E0F6C141A7C}" type="pres">
      <dgm:prSet presAssocID="{4989AB92-4416-4926-AAAE-C59932C2D340}" presName="childShape" presStyleCnt="0"/>
      <dgm:spPr/>
      <dgm:t>
        <a:bodyPr/>
        <a:lstStyle/>
        <a:p>
          <a:endParaRPr lang="fr-FR"/>
        </a:p>
      </dgm:t>
    </dgm:pt>
    <dgm:pt modelId="{CC4002D5-DAA4-4185-9166-21BB99C45176}" type="pres">
      <dgm:prSet presAssocID="{EDAC399D-43BC-4C24-9508-B52A65C4DFE1}" presName="Name13" presStyleLbl="parChTrans1D2" presStyleIdx="2" presStyleCnt="4"/>
      <dgm:spPr/>
      <dgm:t>
        <a:bodyPr/>
        <a:lstStyle/>
        <a:p>
          <a:endParaRPr lang="fr-FR"/>
        </a:p>
      </dgm:t>
    </dgm:pt>
    <dgm:pt modelId="{F2D75126-1732-4C82-9669-93DF536688A0}" type="pres">
      <dgm:prSet presAssocID="{B55335B3-590B-49EA-9AF8-D3A64309D993}" presName="childText" presStyleLbl="bgAcc1" presStyleIdx="2" presStyleCnt="4">
        <dgm:presLayoutVars>
          <dgm:bulletEnabled val="1"/>
        </dgm:presLayoutVars>
      </dgm:prSet>
      <dgm:spPr/>
      <dgm:t>
        <a:bodyPr/>
        <a:lstStyle/>
        <a:p>
          <a:endParaRPr lang="fr-FR"/>
        </a:p>
      </dgm:t>
    </dgm:pt>
    <dgm:pt modelId="{80267770-BDF1-4018-8291-30EFC9DF7C74}" type="pres">
      <dgm:prSet presAssocID="{65596950-6B33-416D-AE72-8477411E1BAD}" presName="Name13" presStyleLbl="parChTrans1D2" presStyleIdx="3" presStyleCnt="4"/>
      <dgm:spPr/>
      <dgm:t>
        <a:bodyPr/>
        <a:lstStyle/>
        <a:p>
          <a:endParaRPr lang="fr-FR"/>
        </a:p>
      </dgm:t>
    </dgm:pt>
    <dgm:pt modelId="{EF82209D-5A8C-49FE-B5E2-2158B7914634}" type="pres">
      <dgm:prSet presAssocID="{EE619E6E-8F65-49D8-B982-2C6496EA57D3}" presName="childText" presStyleLbl="bgAcc1" presStyleIdx="3" presStyleCnt="4">
        <dgm:presLayoutVars>
          <dgm:bulletEnabled val="1"/>
        </dgm:presLayoutVars>
      </dgm:prSet>
      <dgm:spPr/>
      <dgm:t>
        <a:bodyPr/>
        <a:lstStyle/>
        <a:p>
          <a:endParaRPr lang="fr-FR"/>
        </a:p>
      </dgm:t>
    </dgm:pt>
  </dgm:ptLst>
  <dgm:cxnLst>
    <dgm:cxn modelId="{910F04C7-3488-4844-85C3-3356D7D8D551}" srcId="{F396C694-2300-4F24-864E-FF4B58809D0D}" destId="{008A5FC8-4285-4878-9E22-EE7D4303B5AF}" srcOrd="0" destOrd="0" parTransId="{6D06FF48-EA45-486B-B307-2E085A017A7A}" sibTransId="{193125F0-8AC4-4E01-82A3-515148C925F2}"/>
    <dgm:cxn modelId="{D6660F03-E3FF-437C-B5FD-4690638DCD55}" type="presOf" srcId="{4989AB92-4416-4926-AAAE-C59932C2D340}" destId="{931D0229-BD8B-4ADC-A332-D393C6703029}" srcOrd="1" destOrd="0" presId="urn:microsoft.com/office/officeart/2005/8/layout/hierarchy3"/>
    <dgm:cxn modelId="{52291645-5BE8-4840-B6FD-E27E3DA31422}" type="presOf" srcId="{EE619E6E-8F65-49D8-B982-2C6496EA57D3}" destId="{EF82209D-5A8C-49FE-B5E2-2158B7914634}" srcOrd="0" destOrd="0" presId="urn:microsoft.com/office/officeart/2005/8/layout/hierarchy3"/>
    <dgm:cxn modelId="{4F7E21A2-1BF9-4420-8DDE-1DD829A4627B}" srcId="{4989AB92-4416-4926-AAAE-C59932C2D340}" destId="{EE619E6E-8F65-49D8-B982-2C6496EA57D3}" srcOrd="1" destOrd="0" parTransId="{65596950-6B33-416D-AE72-8477411E1BAD}" sibTransId="{39F10E86-1285-4946-BB7A-57714AC714B8}"/>
    <dgm:cxn modelId="{148F48CD-F900-487C-9283-5B9E02AABA38}" srcId="{008A5FC8-4285-4878-9E22-EE7D4303B5AF}" destId="{EBF87B95-A3EB-4C84-B17A-6C217742CD72}" srcOrd="1" destOrd="0" parTransId="{8EFBDEC8-B236-48B6-999C-E970EC4104C3}" sibTransId="{6200D4DF-725C-45FA-9341-1FCE0E6647CD}"/>
    <dgm:cxn modelId="{97CFEC55-4332-4705-9329-A1972885AE52}" type="presOf" srcId="{65596950-6B33-416D-AE72-8477411E1BAD}" destId="{80267770-BDF1-4018-8291-30EFC9DF7C74}" srcOrd="0" destOrd="0" presId="urn:microsoft.com/office/officeart/2005/8/layout/hierarchy3"/>
    <dgm:cxn modelId="{81C2DD55-3975-4BFC-BC6B-7381510E7AB2}" type="presOf" srcId="{F396C694-2300-4F24-864E-FF4B58809D0D}" destId="{6F5C6361-1E04-4569-8D30-01F3BA021F31}" srcOrd="0" destOrd="0" presId="urn:microsoft.com/office/officeart/2005/8/layout/hierarchy3"/>
    <dgm:cxn modelId="{3ECB5B7D-8619-4EB7-AC01-CD2B40C8AE33}" type="presOf" srcId="{D6923113-7F99-40F9-9767-146586DD0D16}" destId="{9266E12C-09DB-4878-AA99-C69CD4A0DDFE}" srcOrd="0" destOrd="0" presId="urn:microsoft.com/office/officeart/2005/8/layout/hierarchy3"/>
    <dgm:cxn modelId="{B13D402D-76BF-421F-84FA-9F130DDCA465}" type="presOf" srcId="{008A5FC8-4285-4878-9E22-EE7D4303B5AF}" destId="{0397DA4C-2FB3-40BE-BF2A-0A03BE1DC2ED}" srcOrd="1" destOrd="0" presId="urn:microsoft.com/office/officeart/2005/8/layout/hierarchy3"/>
    <dgm:cxn modelId="{CAB0DE10-73E5-426C-AF01-5BDCB9986627}" type="presOf" srcId="{4989AB92-4416-4926-AAAE-C59932C2D340}" destId="{F1D7D214-891C-4AA0-9445-E7D7F1680AB6}" srcOrd="0" destOrd="0" presId="urn:microsoft.com/office/officeart/2005/8/layout/hierarchy3"/>
    <dgm:cxn modelId="{8891D929-E471-43C1-B943-A31B57FC7DE0}" srcId="{F396C694-2300-4F24-864E-FF4B58809D0D}" destId="{4989AB92-4416-4926-AAAE-C59932C2D340}" srcOrd="1" destOrd="0" parTransId="{62DA0AF1-9082-4939-8812-D813CA961792}" sibTransId="{32A1E286-F08A-4C3E-8227-6B092A04FE6A}"/>
    <dgm:cxn modelId="{05996C85-148B-4333-A72D-162BCBA77E18}" srcId="{008A5FC8-4285-4878-9E22-EE7D4303B5AF}" destId="{D6923113-7F99-40F9-9767-146586DD0D16}" srcOrd="0" destOrd="0" parTransId="{E874678F-F717-42FE-B132-9DBFF3684BF6}" sibTransId="{6A220C74-20D9-48D3-A6B9-6DC150E86A34}"/>
    <dgm:cxn modelId="{C1AA7F9C-3F00-43CC-80B1-E52DA7B60DB6}" type="presOf" srcId="{E874678F-F717-42FE-B132-9DBFF3684BF6}" destId="{88286199-7B84-4AFC-BF36-413D15AEAB54}" srcOrd="0" destOrd="0" presId="urn:microsoft.com/office/officeart/2005/8/layout/hierarchy3"/>
    <dgm:cxn modelId="{7C1798AC-8D37-4A5B-A1C7-647901DF3DBD}" type="presOf" srcId="{B55335B3-590B-49EA-9AF8-D3A64309D993}" destId="{F2D75126-1732-4C82-9669-93DF536688A0}" srcOrd="0" destOrd="0" presId="urn:microsoft.com/office/officeart/2005/8/layout/hierarchy3"/>
    <dgm:cxn modelId="{719EB08D-6C9A-4840-99E3-D3BF7C92A447}" type="presOf" srcId="{EDAC399D-43BC-4C24-9508-B52A65C4DFE1}" destId="{CC4002D5-DAA4-4185-9166-21BB99C45176}" srcOrd="0" destOrd="0" presId="urn:microsoft.com/office/officeart/2005/8/layout/hierarchy3"/>
    <dgm:cxn modelId="{9F3FB7B9-1BBC-4935-8D6A-C81EF8CF9B7B}" type="presOf" srcId="{8EFBDEC8-B236-48B6-999C-E970EC4104C3}" destId="{47877519-0C46-4982-A908-28B0D2390C52}" srcOrd="0" destOrd="0" presId="urn:microsoft.com/office/officeart/2005/8/layout/hierarchy3"/>
    <dgm:cxn modelId="{87D3368C-080B-4495-8F2A-0B032649D122}" srcId="{4989AB92-4416-4926-AAAE-C59932C2D340}" destId="{B55335B3-590B-49EA-9AF8-D3A64309D993}" srcOrd="0" destOrd="0" parTransId="{EDAC399D-43BC-4C24-9508-B52A65C4DFE1}" sibTransId="{30C331F1-8C6E-4FE9-91DF-EEA44118E46D}"/>
    <dgm:cxn modelId="{405B3392-1E87-42BA-B3D8-D617793DF215}" type="presOf" srcId="{EBF87B95-A3EB-4C84-B17A-6C217742CD72}" destId="{A1BA6278-9411-4290-81A0-A8BF6FA12E1F}" srcOrd="0" destOrd="0" presId="urn:microsoft.com/office/officeart/2005/8/layout/hierarchy3"/>
    <dgm:cxn modelId="{16EF4E62-FFE8-40AA-BA78-87CE370B879D}" type="presOf" srcId="{008A5FC8-4285-4878-9E22-EE7D4303B5AF}" destId="{43511B34-69D8-4FF9-820E-8762BD6C69CF}" srcOrd="0" destOrd="0" presId="urn:microsoft.com/office/officeart/2005/8/layout/hierarchy3"/>
    <dgm:cxn modelId="{AA9E975F-C75C-4A0F-8720-A24B12331EDC}" type="presParOf" srcId="{6F5C6361-1E04-4569-8D30-01F3BA021F31}" destId="{3A9C64E0-F47A-466D-94DF-7006ED6DF20E}" srcOrd="0" destOrd="0" presId="urn:microsoft.com/office/officeart/2005/8/layout/hierarchy3"/>
    <dgm:cxn modelId="{12CFD118-902D-48F3-BD0C-DB837326E8AC}" type="presParOf" srcId="{3A9C64E0-F47A-466D-94DF-7006ED6DF20E}" destId="{6FB7CF85-7A09-4F40-8120-9D13F8AB1DA0}" srcOrd="0" destOrd="0" presId="urn:microsoft.com/office/officeart/2005/8/layout/hierarchy3"/>
    <dgm:cxn modelId="{3EFC211F-2346-4AF1-AB1D-BB3159F986F1}" type="presParOf" srcId="{6FB7CF85-7A09-4F40-8120-9D13F8AB1DA0}" destId="{43511B34-69D8-4FF9-820E-8762BD6C69CF}" srcOrd="0" destOrd="0" presId="urn:microsoft.com/office/officeart/2005/8/layout/hierarchy3"/>
    <dgm:cxn modelId="{C882C9D4-F4A9-4667-B112-B9E46198E72F}" type="presParOf" srcId="{6FB7CF85-7A09-4F40-8120-9D13F8AB1DA0}" destId="{0397DA4C-2FB3-40BE-BF2A-0A03BE1DC2ED}" srcOrd="1" destOrd="0" presId="urn:microsoft.com/office/officeart/2005/8/layout/hierarchy3"/>
    <dgm:cxn modelId="{65FDBDDC-41A6-4013-A131-D44A730CAB29}" type="presParOf" srcId="{3A9C64E0-F47A-466D-94DF-7006ED6DF20E}" destId="{40A4B057-5288-4EA2-BC9C-6B31A07BCD77}" srcOrd="1" destOrd="0" presId="urn:microsoft.com/office/officeart/2005/8/layout/hierarchy3"/>
    <dgm:cxn modelId="{8554125E-FFF1-481A-A5B9-3B600EC36069}" type="presParOf" srcId="{40A4B057-5288-4EA2-BC9C-6B31A07BCD77}" destId="{88286199-7B84-4AFC-BF36-413D15AEAB54}" srcOrd="0" destOrd="0" presId="urn:microsoft.com/office/officeart/2005/8/layout/hierarchy3"/>
    <dgm:cxn modelId="{82B622B8-9252-4B5F-A684-177A4B933A96}" type="presParOf" srcId="{40A4B057-5288-4EA2-BC9C-6B31A07BCD77}" destId="{9266E12C-09DB-4878-AA99-C69CD4A0DDFE}" srcOrd="1" destOrd="0" presId="urn:microsoft.com/office/officeart/2005/8/layout/hierarchy3"/>
    <dgm:cxn modelId="{B0815695-2C51-42AD-A0F9-789BEDBF88AE}" type="presParOf" srcId="{40A4B057-5288-4EA2-BC9C-6B31A07BCD77}" destId="{47877519-0C46-4982-A908-28B0D2390C52}" srcOrd="2" destOrd="0" presId="urn:microsoft.com/office/officeart/2005/8/layout/hierarchy3"/>
    <dgm:cxn modelId="{42BC3517-1279-4489-B8DF-95924B424ED0}" type="presParOf" srcId="{40A4B057-5288-4EA2-BC9C-6B31A07BCD77}" destId="{A1BA6278-9411-4290-81A0-A8BF6FA12E1F}" srcOrd="3" destOrd="0" presId="urn:microsoft.com/office/officeart/2005/8/layout/hierarchy3"/>
    <dgm:cxn modelId="{607D15E1-C73E-489E-B960-926CF2438A25}" type="presParOf" srcId="{6F5C6361-1E04-4569-8D30-01F3BA021F31}" destId="{3DFDAD86-543F-48AB-B1AF-860DDE824A41}" srcOrd="1" destOrd="0" presId="urn:microsoft.com/office/officeart/2005/8/layout/hierarchy3"/>
    <dgm:cxn modelId="{541CFA6D-8FB4-4949-A938-CCAA7613BFA1}" type="presParOf" srcId="{3DFDAD86-543F-48AB-B1AF-860DDE824A41}" destId="{71C99619-75D9-4A5F-AFB5-8B843610DFD9}" srcOrd="0" destOrd="0" presId="urn:microsoft.com/office/officeart/2005/8/layout/hierarchy3"/>
    <dgm:cxn modelId="{F621B911-E5A7-4A4A-A19F-620D72B283B4}" type="presParOf" srcId="{71C99619-75D9-4A5F-AFB5-8B843610DFD9}" destId="{F1D7D214-891C-4AA0-9445-E7D7F1680AB6}" srcOrd="0" destOrd="0" presId="urn:microsoft.com/office/officeart/2005/8/layout/hierarchy3"/>
    <dgm:cxn modelId="{4D9877CD-0FEB-4C16-B079-4F57089B2283}" type="presParOf" srcId="{71C99619-75D9-4A5F-AFB5-8B843610DFD9}" destId="{931D0229-BD8B-4ADC-A332-D393C6703029}" srcOrd="1" destOrd="0" presId="urn:microsoft.com/office/officeart/2005/8/layout/hierarchy3"/>
    <dgm:cxn modelId="{6EDA7F79-9A47-4E41-9885-AA13A1562346}" type="presParOf" srcId="{3DFDAD86-543F-48AB-B1AF-860DDE824A41}" destId="{7CD62D38-DC23-4327-9C29-7E0F6C141A7C}" srcOrd="1" destOrd="0" presId="urn:microsoft.com/office/officeart/2005/8/layout/hierarchy3"/>
    <dgm:cxn modelId="{F930757E-DD16-4F5B-BF2A-FF55B2337991}" type="presParOf" srcId="{7CD62D38-DC23-4327-9C29-7E0F6C141A7C}" destId="{CC4002D5-DAA4-4185-9166-21BB99C45176}" srcOrd="0" destOrd="0" presId="urn:microsoft.com/office/officeart/2005/8/layout/hierarchy3"/>
    <dgm:cxn modelId="{A945662E-F1CD-4C2D-86F4-F0EE406CB908}" type="presParOf" srcId="{7CD62D38-DC23-4327-9C29-7E0F6C141A7C}" destId="{F2D75126-1732-4C82-9669-93DF536688A0}" srcOrd="1" destOrd="0" presId="urn:microsoft.com/office/officeart/2005/8/layout/hierarchy3"/>
    <dgm:cxn modelId="{FFB479D5-EC53-471B-99F1-A70620605BD1}" type="presParOf" srcId="{7CD62D38-DC23-4327-9C29-7E0F6C141A7C}" destId="{80267770-BDF1-4018-8291-30EFC9DF7C74}" srcOrd="2" destOrd="0" presId="urn:microsoft.com/office/officeart/2005/8/layout/hierarchy3"/>
    <dgm:cxn modelId="{A098D218-163C-4648-B634-4739E02AB123}" type="presParOf" srcId="{7CD62D38-DC23-4327-9C29-7E0F6C141A7C}" destId="{EF82209D-5A8C-49FE-B5E2-2158B7914634}" srcOrd="3" destOrd="0" presId="urn:microsoft.com/office/officeart/2005/8/layout/hierarchy3"/>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BAEB073A-3F39-4148-9AD7-14EE3B175813}">
      <dsp:nvSpPr>
        <dsp:cNvPr id="0" name=""/>
        <dsp:cNvSpPr/>
      </dsp:nvSpPr>
      <dsp:spPr>
        <a:xfrm>
          <a:off x="0" y="413669"/>
          <a:ext cx="6215138" cy="5040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D5169268-43D5-4FFA-B517-DFDE10ECCAA1}">
      <dsp:nvSpPr>
        <dsp:cNvPr id="0" name=""/>
        <dsp:cNvSpPr/>
      </dsp:nvSpPr>
      <dsp:spPr>
        <a:xfrm>
          <a:off x="310756" y="118469"/>
          <a:ext cx="4350596" cy="59040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4442" tIns="0" rIns="164442" bIns="0" numCol="1" spcCol="1270" anchor="ctr" anchorCtr="0">
          <a:noAutofit/>
        </a:bodyPr>
        <a:lstStyle/>
        <a:p>
          <a:pPr lvl="0" algn="l" defTabSz="889000">
            <a:lnSpc>
              <a:spcPct val="90000"/>
            </a:lnSpc>
            <a:spcBef>
              <a:spcPct val="0"/>
            </a:spcBef>
            <a:spcAft>
              <a:spcPct val="35000"/>
            </a:spcAft>
          </a:pPr>
          <a:r>
            <a:rPr lang="fr-FR" sz="2000" b="1" kern="1200" dirty="0" smtClean="0"/>
            <a:t>INTRODUCTION</a:t>
          </a:r>
          <a:endParaRPr lang="fr-FR" sz="2000" b="1" kern="1200" dirty="0"/>
        </a:p>
      </dsp:txBody>
      <dsp:txXfrm>
        <a:off x="310756" y="118469"/>
        <a:ext cx="4350596" cy="590400"/>
      </dsp:txXfrm>
    </dsp:sp>
    <dsp:sp modelId="{C1C83BF6-50A7-4B0C-B757-9481C25B2D4F}">
      <dsp:nvSpPr>
        <dsp:cNvPr id="0" name=""/>
        <dsp:cNvSpPr/>
      </dsp:nvSpPr>
      <dsp:spPr>
        <a:xfrm>
          <a:off x="0" y="1320869"/>
          <a:ext cx="6215138" cy="504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CC7006F-73E2-461E-86D6-6620A73EEB3F}">
      <dsp:nvSpPr>
        <dsp:cNvPr id="0" name=""/>
        <dsp:cNvSpPr/>
      </dsp:nvSpPr>
      <dsp:spPr>
        <a:xfrm>
          <a:off x="310756" y="1025669"/>
          <a:ext cx="4350596" cy="59040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4442" tIns="0" rIns="164442" bIns="0" numCol="1" spcCol="1270" anchor="ctr" anchorCtr="0">
          <a:noAutofit/>
        </a:bodyPr>
        <a:lstStyle/>
        <a:p>
          <a:pPr lvl="0" algn="l" defTabSz="889000">
            <a:lnSpc>
              <a:spcPct val="90000"/>
            </a:lnSpc>
            <a:spcBef>
              <a:spcPct val="0"/>
            </a:spcBef>
            <a:spcAft>
              <a:spcPct val="35000"/>
            </a:spcAft>
          </a:pPr>
          <a:r>
            <a:rPr lang="fr-FR" sz="2000" b="1" kern="1200" dirty="0" smtClean="0"/>
            <a:t>OBSERVATION</a:t>
          </a:r>
          <a:endParaRPr lang="fr-FR" sz="2000" b="1" kern="1200" dirty="0"/>
        </a:p>
      </dsp:txBody>
      <dsp:txXfrm>
        <a:off x="310756" y="1025669"/>
        <a:ext cx="4350596" cy="590400"/>
      </dsp:txXfrm>
    </dsp:sp>
    <dsp:sp modelId="{4C6B622E-E36D-4B4B-8290-F538E45F922D}">
      <dsp:nvSpPr>
        <dsp:cNvPr id="0" name=""/>
        <dsp:cNvSpPr/>
      </dsp:nvSpPr>
      <dsp:spPr>
        <a:xfrm>
          <a:off x="0" y="2228070"/>
          <a:ext cx="6215138" cy="5040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88192A86-1CA7-4CCE-99E5-C41AED02B7B8}">
      <dsp:nvSpPr>
        <dsp:cNvPr id="0" name=""/>
        <dsp:cNvSpPr/>
      </dsp:nvSpPr>
      <dsp:spPr>
        <a:xfrm>
          <a:off x="310756" y="1932870"/>
          <a:ext cx="4350596" cy="59040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4442" tIns="0" rIns="164442" bIns="0" numCol="1" spcCol="1270" anchor="ctr" anchorCtr="0">
          <a:noAutofit/>
        </a:bodyPr>
        <a:lstStyle/>
        <a:p>
          <a:pPr lvl="0" algn="l" defTabSz="889000">
            <a:lnSpc>
              <a:spcPct val="90000"/>
            </a:lnSpc>
            <a:spcBef>
              <a:spcPct val="0"/>
            </a:spcBef>
            <a:spcAft>
              <a:spcPct val="35000"/>
            </a:spcAft>
          </a:pPr>
          <a:r>
            <a:rPr lang="fr-FR" sz="2000" b="1" kern="1200" dirty="0" smtClean="0"/>
            <a:t>QUESTIONNAIRE</a:t>
          </a:r>
          <a:endParaRPr lang="fr-FR" sz="2000" b="1" kern="1200" dirty="0"/>
        </a:p>
      </dsp:txBody>
      <dsp:txXfrm>
        <a:off x="310756" y="1932870"/>
        <a:ext cx="4350596" cy="590400"/>
      </dsp:txXfrm>
    </dsp:sp>
    <dsp:sp modelId="{56BD071A-1540-4281-9062-1937B6E6F0AE}">
      <dsp:nvSpPr>
        <dsp:cNvPr id="0" name=""/>
        <dsp:cNvSpPr/>
      </dsp:nvSpPr>
      <dsp:spPr>
        <a:xfrm>
          <a:off x="0" y="3135270"/>
          <a:ext cx="6215138" cy="5040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D3C9726B-645C-48DA-9A3D-D7599D6027AC}">
      <dsp:nvSpPr>
        <dsp:cNvPr id="0" name=""/>
        <dsp:cNvSpPr/>
      </dsp:nvSpPr>
      <dsp:spPr>
        <a:xfrm>
          <a:off x="310756" y="2840070"/>
          <a:ext cx="4350596" cy="59040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4442" tIns="0" rIns="164442" bIns="0" numCol="1" spcCol="1270" anchor="ctr" anchorCtr="0">
          <a:noAutofit/>
        </a:bodyPr>
        <a:lstStyle/>
        <a:p>
          <a:pPr lvl="0" algn="l" defTabSz="889000">
            <a:lnSpc>
              <a:spcPct val="90000"/>
            </a:lnSpc>
            <a:spcBef>
              <a:spcPct val="0"/>
            </a:spcBef>
            <a:spcAft>
              <a:spcPct val="35000"/>
            </a:spcAft>
          </a:pPr>
          <a:r>
            <a:rPr lang="fr-FR" sz="2000" b="1" kern="1200" dirty="0" smtClean="0"/>
            <a:t>ENTRETIEN</a:t>
          </a:r>
          <a:endParaRPr lang="fr-FR" sz="2000" b="1" kern="1200" dirty="0"/>
        </a:p>
      </dsp:txBody>
      <dsp:txXfrm>
        <a:off x="310756" y="2840070"/>
        <a:ext cx="4350596" cy="590400"/>
      </dsp:txXfrm>
    </dsp:sp>
    <dsp:sp modelId="{81E578F9-F829-4AB0-9066-EB0B81CD7449}">
      <dsp:nvSpPr>
        <dsp:cNvPr id="0" name=""/>
        <dsp:cNvSpPr/>
      </dsp:nvSpPr>
      <dsp:spPr>
        <a:xfrm>
          <a:off x="0" y="4042470"/>
          <a:ext cx="6215138" cy="504000"/>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D303B4E9-1133-47A6-B674-B7291FA0D78D}">
      <dsp:nvSpPr>
        <dsp:cNvPr id="0" name=""/>
        <dsp:cNvSpPr/>
      </dsp:nvSpPr>
      <dsp:spPr>
        <a:xfrm>
          <a:off x="310756" y="3747270"/>
          <a:ext cx="4350596" cy="590400"/>
        </a:xfrm>
        <a:prstGeom prst="round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4442" tIns="0" rIns="164442" bIns="0" numCol="1" spcCol="1270" anchor="ctr" anchorCtr="0">
          <a:noAutofit/>
        </a:bodyPr>
        <a:lstStyle/>
        <a:p>
          <a:pPr lvl="0" algn="l" defTabSz="889000">
            <a:lnSpc>
              <a:spcPct val="90000"/>
            </a:lnSpc>
            <a:spcBef>
              <a:spcPct val="0"/>
            </a:spcBef>
            <a:spcAft>
              <a:spcPct val="35000"/>
            </a:spcAft>
          </a:pPr>
          <a:r>
            <a:rPr lang="fr-FR" sz="2000" b="1" kern="1200" dirty="0" smtClean="0"/>
            <a:t>ETUDE DE CAS</a:t>
          </a:r>
          <a:endParaRPr lang="fr-FR" sz="2000" b="1" kern="1200" dirty="0"/>
        </a:p>
      </dsp:txBody>
      <dsp:txXfrm>
        <a:off x="310756" y="3747270"/>
        <a:ext cx="4350596" cy="590400"/>
      </dsp:txXfrm>
    </dsp:sp>
    <dsp:sp modelId="{E1308FA0-CE07-4295-8DF9-740E5847B1B3}">
      <dsp:nvSpPr>
        <dsp:cNvPr id="0" name=""/>
        <dsp:cNvSpPr/>
      </dsp:nvSpPr>
      <dsp:spPr>
        <a:xfrm>
          <a:off x="0" y="4949670"/>
          <a:ext cx="6215138" cy="5040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86261AD-752C-40F6-AB41-DE4605759944}">
      <dsp:nvSpPr>
        <dsp:cNvPr id="0" name=""/>
        <dsp:cNvSpPr/>
      </dsp:nvSpPr>
      <dsp:spPr>
        <a:xfrm>
          <a:off x="310756" y="4654470"/>
          <a:ext cx="4350596" cy="59040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4442" tIns="0" rIns="164442" bIns="0" numCol="1" spcCol="1270" anchor="ctr" anchorCtr="0">
          <a:noAutofit/>
        </a:bodyPr>
        <a:lstStyle/>
        <a:p>
          <a:pPr lvl="0" algn="l" defTabSz="889000">
            <a:lnSpc>
              <a:spcPct val="90000"/>
            </a:lnSpc>
            <a:spcBef>
              <a:spcPct val="0"/>
            </a:spcBef>
            <a:spcAft>
              <a:spcPct val="35000"/>
            </a:spcAft>
          </a:pPr>
          <a:r>
            <a:rPr lang="fr-FR" sz="2000" b="1" kern="1200" dirty="0" smtClean="0"/>
            <a:t>CONCLUSION</a:t>
          </a:r>
          <a:endParaRPr lang="fr-FR" sz="2000" b="1" kern="1200" dirty="0"/>
        </a:p>
      </dsp:txBody>
      <dsp:txXfrm>
        <a:off x="310756" y="4654470"/>
        <a:ext cx="4350596" cy="590400"/>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drawing5.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drawing6.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drawing7.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drawing8.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drawing9.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drawing10.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A64BE73-BC7E-4B18-B292-69A5B0CDC977}" type="datetimeFigureOut">
              <a:rPr lang="fr-FR" smtClean="0"/>
              <a:pPr/>
              <a:t>17/10/2012</a:t>
            </a:fld>
            <a:endParaRPr lang="fr-FR"/>
          </a:p>
        </p:txBody>
      </p:sp>
      <p:sp>
        <p:nvSpPr>
          <p:cNvPr id="4" name="Espace réservé de l'image des diapositives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commentair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6" name="Espace réservé du pied de page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63AD3FA-41C5-431E-B9C1-CAC670CFB837}" type="slidenum">
              <a:rPr lang="fr-FR" smtClean="0"/>
              <a:pPr/>
              <a:t>‹N°›</a:t>
            </a:fld>
            <a:endParaRPr lang="fr-F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1</a:t>
            </a:fld>
            <a:endParaRPr lang="fr-F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2</a:t>
            </a:fld>
            <a:endParaRPr lang="fr-F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Définition: </a:t>
            </a:r>
          </a:p>
          <a:p>
            <a:r>
              <a:rPr lang="fr-FR" dirty="0" smtClean="0"/>
              <a:t>une formule interactive de recueil de l’information</a:t>
            </a:r>
          </a:p>
          <a:p>
            <a:r>
              <a:rPr lang="fr-FR" dirty="0" smtClean="0"/>
              <a:t>s’effectue généralement dans une relation de face à face, plus rarement à distance, avec le téléphone, les TIC.</a:t>
            </a:r>
          </a:p>
          <a:p>
            <a:endParaRPr lang="fr-FR" sz="1200" kern="1200" baseline="0" dirty="0" smtClean="0">
              <a:solidFill>
                <a:srgbClr val="FF0000"/>
              </a:solidFill>
              <a:latin typeface="+mn-lt"/>
              <a:ea typeface="+mn-ea"/>
              <a:cs typeface="+mn-cs"/>
            </a:endParaRPr>
          </a:p>
          <a:p>
            <a:r>
              <a:rPr lang="fr-FR" sz="1200" kern="1200" baseline="0" dirty="0" smtClean="0">
                <a:solidFill>
                  <a:schemeClr val="tx1"/>
                </a:solidFill>
                <a:latin typeface="+mn-lt"/>
                <a:ea typeface="+mn-ea"/>
                <a:cs typeface="+mn-cs"/>
              </a:rPr>
              <a:t>L'entretien avec le questionnaire et l'observation est un outil d’évaluation très usuel. </a:t>
            </a:r>
          </a:p>
          <a:p>
            <a:r>
              <a:rPr lang="fr-FR" sz="1200" dirty="0" smtClean="0"/>
              <a:t>	L’entretien revêt des processus fondamentaux de communication et d’interaction humaine.</a:t>
            </a:r>
            <a:endParaRPr lang="fr-FR" sz="1200" kern="1200" baseline="0" dirty="0" smtClean="0">
              <a:solidFill>
                <a:schemeClr val="tx1"/>
              </a:solidFill>
              <a:latin typeface="+mn-lt"/>
              <a:ea typeface="+mn-ea"/>
              <a:cs typeface="+mn-cs"/>
            </a:endParaRPr>
          </a:p>
          <a:p>
            <a:r>
              <a:rPr lang="fr-FR" sz="1200" kern="1200" baseline="0" dirty="0" smtClean="0">
                <a:solidFill>
                  <a:schemeClr val="tx1"/>
                </a:solidFill>
                <a:latin typeface="+mn-lt"/>
                <a:ea typeface="+mn-ea"/>
                <a:cs typeface="+mn-cs"/>
              </a:rPr>
              <a:t>	L’entretien engage deux personnes en vis-à-vis et à ce titre ne peut être considéré comme un simple questionnaire où on est dans une relation anonyme. Des rapports sociaux se jouent dans un entretien. </a:t>
            </a:r>
            <a:endParaRPr lang="fr-FR" sz="1200" dirty="0" smtClean="0">
              <a:solidFill>
                <a:srgbClr val="FF0000"/>
              </a:solidFill>
            </a:endParaRPr>
          </a:p>
          <a:p>
            <a:r>
              <a:rPr lang="fr-FR" sz="1200" kern="1200" baseline="0" dirty="0" smtClean="0">
                <a:solidFill>
                  <a:schemeClr val="tx1"/>
                </a:solidFill>
                <a:latin typeface="+mn-lt"/>
                <a:ea typeface="+mn-ea"/>
                <a:cs typeface="+mn-cs"/>
              </a:rPr>
              <a:t>	l’entretien de recherche est une méthode de collecte qui vise à recueillir des données ( informations, ressentis, récits, témoignages... ) appelés matériaux, dans le but de les analyser.</a:t>
            </a:r>
          </a:p>
          <a:p>
            <a:r>
              <a:rPr lang="fr-FR" sz="1200" kern="1200" baseline="0" dirty="0" smtClean="0">
                <a:solidFill>
                  <a:schemeClr val="tx1"/>
                </a:solidFill>
                <a:latin typeface="+mn-lt"/>
                <a:ea typeface="+mn-ea"/>
                <a:cs typeface="+mn-cs"/>
              </a:rPr>
              <a:t>	Il s’inscrit dans un projet de recherche, obéit à des règles strictes, prend place dans une démarche préparée.</a:t>
            </a:r>
          </a:p>
          <a:p>
            <a:endParaRPr lang="fr-FR" sz="1200" kern="1200" baseline="0" dirty="0" smtClean="0">
              <a:solidFill>
                <a:schemeClr val="tx1"/>
              </a:solidFill>
              <a:latin typeface="+mn-lt"/>
              <a:ea typeface="+mn-ea"/>
              <a:cs typeface="+mn-cs"/>
            </a:endParaRPr>
          </a:p>
          <a:p>
            <a:r>
              <a:rPr lang="fr-FR" dirty="0" smtClean="0"/>
              <a:t>Pour conduire chaque entretien, l’enquêteur dispose d’une grille de recueil qui peut prendre la forme d’un guide </a:t>
            </a:r>
          </a:p>
          <a:p>
            <a:r>
              <a:rPr lang="fr-FR" dirty="0" smtClean="0"/>
              <a:t>La grille laisse lui la liberté, de latitude dans la conduite et la formulation des questions.</a:t>
            </a:r>
          </a:p>
          <a:p>
            <a:endParaRPr lang="fr-FR" sz="1200" kern="1200" baseline="0" dirty="0" smtClean="0">
              <a:solidFill>
                <a:schemeClr val="tx1"/>
              </a:solidFill>
              <a:latin typeface="+mn-lt"/>
              <a:ea typeface="+mn-ea"/>
              <a:cs typeface="+mn-cs"/>
            </a:endParaRPr>
          </a:p>
          <a:p>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3</a:t>
            </a:fld>
            <a:endParaRPr lang="fr-F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4</a:t>
            </a:fld>
            <a:endParaRPr lang="fr-F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Définition: </a:t>
            </a:r>
          </a:p>
          <a:p>
            <a:r>
              <a:rPr lang="fr-FR" dirty="0" smtClean="0"/>
              <a:t>une formule interactive de recueil de l’information</a:t>
            </a:r>
          </a:p>
          <a:p>
            <a:r>
              <a:rPr lang="fr-FR" dirty="0" smtClean="0"/>
              <a:t>s’effectue généralement dans une relation de face à face, plus rarement à distance, avec le téléphone, les TIC.</a:t>
            </a:r>
          </a:p>
          <a:p>
            <a:endParaRPr lang="fr-FR" sz="1200" kern="1200" baseline="0" dirty="0" smtClean="0">
              <a:solidFill>
                <a:srgbClr val="FF0000"/>
              </a:solidFill>
              <a:latin typeface="+mn-lt"/>
              <a:ea typeface="+mn-ea"/>
              <a:cs typeface="+mn-cs"/>
            </a:endParaRPr>
          </a:p>
          <a:p>
            <a:r>
              <a:rPr lang="fr-FR" sz="1200" kern="1200" baseline="0" dirty="0" smtClean="0">
                <a:solidFill>
                  <a:schemeClr val="tx1"/>
                </a:solidFill>
                <a:latin typeface="+mn-lt"/>
                <a:ea typeface="+mn-ea"/>
                <a:cs typeface="+mn-cs"/>
              </a:rPr>
              <a:t>L'entretien avec le questionnaire et l'observation est un outil d’évaluation très usuel. </a:t>
            </a:r>
          </a:p>
          <a:p>
            <a:r>
              <a:rPr lang="fr-FR" sz="1200" dirty="0" smtClean="0"/>
              <a:t>	L’entretien revêt des processus fondamentaux de communication et d’interaction humaine.</a:t>
            </a:r>
            <a:endParaRPr lang="fr-FR" sz="1200" kern="1200" baseline="0" dirty="0" smtClean="0">
              <a:solidFill>
                <a:schemeClr val="tx1"/>
              </a:solidFill>
              <a:latin typeface="+mn-lt"/>
              <a:ea typeface="+mn-ea"/>
              <a:cs typeface="+mn-cs"/>
            </a:endParaRPr>
          </a:p>
          <a:p>
            <a:r>
              <a:rPr lang="fr-FR" sz="1200" kern="1200" baseline="0" dirty="0" smtClean="0">
                <a:solidFill>
                  <a:schemeClr val="tx1"/>
                </a:solidFill>
                <a:latin typeface="+mn-lt"/>
                <a:ea typeface="+mn-ea"/>
                <a:cs typeface="+mn-cs"/>
              </a:rPr>
              <a:t>	L’entretien engage deux personnes en vis-à-vis et à ce titre ne peut être considéré comme un simple questionnaire où on est dans une relation anonyme. Des rapports sociaux se jouent dans un entretien. </a:t>
            </a:r>
            <a:endParaRPr lang="fr-FR" sz="1200" dirty="0" smtClean="0">
              <a:solidFill>
                <a:srgbClr val="FF0000"/>
              </a:solidFill>
            </a:endParaRPr>
          </a:p>
          <a:p>
            <a:r>
              <a:rPr lang="fr-FR" sz="1200" kern="1200" baseline="0" dirty="0" smtClean="0">
                <a:solidFill>
                  <a:schemeClr val="tx1"/>
                </a:solidFill>
                <a:latin typeface="+mn-lt"/>
                <a:ea typeface="+mn-ea"/>
                <a:cs typeface="+mn-cs"/>
              </a:rPr>
              <a:t>	l’entretien de recherche est une méthode de collecte qui vise à recueillir des données ( informations, ressentis, récits, témoignages... ) appelés matériaux, dans le but de les analyser.</a:t>
            </a:r>
          </a:p>
          <a:p>
            <a:r>
              <a:rPr lang="fr-FR" sz="1200" kern="1200" baseline="0" dirty="0" smtClean="0">
                <a:solidFill>
                  <a:schemeClr val="tx1"/>
                </a:solidFill>
                <a:latin typeface="+mn-lt"/>
                <a:ea typeface="+mn-ea"/>
                <a:cs typeface="+mn-cs"/>
              </a:rPr>
              <a:t>	Il s’inscrit dans un projet de recherche, obéit à des règles strictes, prend place dans une démarche préparée.</a:t>
            </a:r>
          </a:p>
          <a:p>
            <a:endParaRPr lang="fr-FR" sz="1200" kern="1200" baseline="0" dirty="0" smtClean="0">
              <a:solidFill>
                <a:schemeClr val="tx1"/>
              </a:solidFill>
              <a:latin typeface="+mn-lt"/>
              <a:ea typeface="+mn-ea"/>
              <a:cs typeface="+mn-cs"/>
            </a:endParaRPr>
          </a:p>
          <a:p>
            <a:r>
              <a:rPr lang="fr-FR" dirty="0" smtClean="0"/>
              <a:t>Pour conduire chaque entretien, l’enquêteur dispose d’une grille de recueil qui peut prendre la forme d’un guide </a:t>
            </a:r>
          </a:p>
          <a:p>
            <a:r>
              <a:rPr lang="fr-FR" dirty="0" smtClean="0"/>
              <a:t>La grille laisse lui la liberté, de latitude dans la conduite et la formulation des questions.</a:t>
            </a:r>
          </a:p>
          <a:p>
            <a:endParaRPr lang="fr-FR" sz="1200" kern="1200" baseline="0" dirty="0" smtClean="0">
              <a:solidFill>
                <a:schemeClr val="tx1"/>
              </a:solidFill>
              <a:latin typeface="+mn-lt"/>
              <a:ea typeface="+mn-ea"/>
              <a:cs typeface="+mn-cs"/>
            </a:endParaRPr>
          </a:p>
          <a:p>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5</a:t>
            </a:fld>
            <a:endParaRPr lang="fr-F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6</a:t>
            </a:fld>
            <a:endParaRPr lang="fr-F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7</a:t>
            </a:fld>
            <a:endParaRPr lang="fr-F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dirty="0" smtClean="0"/>
          </a:p>
          <a:p>
            <a:endParaRPr lang="fr-FR" sz="1200" kern="1200" baseline="0" dirty="0" smtClean="0">
              <a:solidFill>
                <a:schemeClr val="tx1"/>
              </a:solidFill>
              <a:latin typeface="+mn-lt"/>
              <a:ea typeface="+mn-ea"/>
              <a:cs typeface="+mn-cs"/>
            </a:endParaRPr>
          </a:p>
          <a:p>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8</a:t>
            </a:fld>
            <a:endParaRPr lang="fr-F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9</a:t>
            </a:fld>
            <a:endParaRPr lang="fr-F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10</a:t>
            </a:fld>
            <a:endParaRPr lang="fr-F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11</a:t>
            </a:fld>
            <a:endParaRPr lang="fr-F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12</a:t>
            </a:fld>
            <a:endParaRPr lang="fr-F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a:p>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13</a:t>
            </a:fld>
            <a:endParaRPr lang="fr-F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a:p>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14</a:t>
            </a:fld>
            <a:endParaRPr lang="fr-F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15</a:t>
            </a:fld>
            <a:endParaRPr lang="fr-F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16</a:t>
            </a:fld>
            <a:endParaRPr lang="fr-F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17</a:t>
            </a:fld>
            <a:endParaRPr lang="fr-F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18</a:t>
            </a:fld>
            <a:endParaRPr lang="fr-F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19</a:t>
            </a:fld>
            <a:endParaRPr lang="fr-F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20</a:t>
            </a:fld>
            <a:endParaRPr lang="fr-F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21</a:t>
            </a:fld>
            <a:endParaRPr lang="fr-F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22</a:t>
            </a:fld>
            <a:endParaRPr lang="fr-F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23</a:t>
            </a:fld>
            <a:endParaRPr lang="fr-F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24</a:t>
            </a:fld>
            <a:endParaRPr lang="fr-F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25</a:t>
            </a:fld>
            <a:endParaRPr lang="fr-F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26</a:t>
            </a:fld>
            <a:endParaRPr lang="fr-F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 </a:t>
            </a:r>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27</a:t>
            </a:fld>
            <a:endParaRPr lang="fr-F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28</a:t>
            </a:fld>
            <a:endParaRPr lang="fr-F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dirty="0" smtClean="0">
                <a:solidFill>
                  <a:srgbClr val="FF0000"/>
                </a:solidFill>
              </a:rPr>
              <a:t>Définition: </a:t>
            </a:r>
          </a:p>
          <a:p>
            <a:r>
              <a:rPr lang="fr-FR" dirty="0" smtClean="0"/>
              <a:t>une formule interactive de recueil de l’information</a:t>
            </a:r>
          </a:p>
          <a:p>
            <a:r>
              <a:rPr lang="fr-FR" dirty="0" smtClean="0"/>
              <a:t>s’effectue généralement dans une relation de face à face, plus rarement à distance, avec le téléphone, les TIC.</a:t>
            </a:r>
          </a:p>
          <a:p>
            <a:endParaRPr lang="fr-FR" sz="1200" kern="1200" baseline="0" dirty="0" smtClean="0">
              <a:solidFill>
                <a:srgbClr val="FF0000"/>
              </a:solidFill>
              <a:latin typeface="+mn-lt"/>
              <a:ea typeface="+mn-ea"/>
              <a:cs typeface="+mn-cs"/>
            </a:endParaRPr>
          </a:p>
          <a:p>
            <a:r>
              <a:rPr lang="fr-FR" sz="1200" kern="1200" baseline="0" dirty="0" smtClean="0">
                <a:solidFill>
                  <a:schemeClr val="tx1"/>
                </a:solidFill>
                <a:latin typeface="+mn-lt"/>
                <a:ea typeface="+mn-ea"/>
                <a:cs typeface="+mn-cs"/>
              </a:rPr>
              <a:t>L'entretien avec le questionnaire et l'observation est un outil d’évaluation très usuel. </a:t>
            </a:r>
          </a:p>
          <a:p>
            <a:r>
              <a:rPr lang="fr-FR" sz="1200" dirty="0" smtClean="0"/>
              <a:t>	L’entretien revêt des processus fondamentaux de communication et d’interaction humaine.</a:t>
            </a:r>
            <a:endParaRPr lang="fr-FR" sz="1200" kern="1200" baseline="0" dirty="0" smtClean="0">
              <a:solidFill>
                <a:schemeClr val="tx1"/>
              </a:solidFill>
              <a:latin typeface="+mn-lt"/>
              <a:ea typeface="+mn-ea"/>
              <a:cs typeface="+mn-cs"/>
            </a:endParaRPr>
          </a:p>
          <a:p>
            <a:r>
              <a:rPr lang="fr-FR" sz="1200" kern="1200" baseline="0" dirty="0" smtClean="0">
                <a:solidFill>
                  <a:schemeClr val="tx1"/>
                </a:solidFill>
                <a:latin typeface="+mn-lt"/>
                <a:ea typeface="+mn-ea"/>
                <a:cs typeface="+mn-cs"/>
              </a:rPr>
              <a:t>	L’entretien engage deux personnes en vis-à-vis et à ce titre ne peut être considéré comme un simple questionnaire où on est dans une relation anonyme. Des rapports sociaux se jouent dans un entretien. </a:t>
            </a:r>
            <a:endParaRPr lang="fr-FR" sz="1200" dirty="0" smtClean="0">
              <a:solidFill>
                <a:srgbClr val="FF0000"/>
              </a:solidFill>
            </a:endParaRPr>
          </a:p>
          <a:p>
            <a:r>
              <a:rPr lang="fr-FR" sz="1200" kern="1200" baseline="0" dirty="0" smtClean="0">
                <a:solidFill>
                  <a:schemeClr val="tx1"/>
                </a:solidFill>
                <a:latin typeface="+mn-lt"/>
                <a:ea typeface="+mn-ea"/>
                <a:cs typeface="+mn-cs"/>
              </a:rPr>
              <a:t>	l’entretien de recherche est une méthode de collecte qui vise à recueillir des données ( informations, ressentis, récits, témoignages... ) appelés matériaux, dans le but de les analyser.</a:t>
            </a:r>
          </a:p>
          <a:p>
            <a:r>
              <a:rPr lang="fr-FR" sz="1200" kern="1200" baseline="0" dirty="0" smtClean="0">
                <a:solidFill>
                  <a:schemeClr val="tx1"/>
                </a:solidFill>
                <a:latin typeface="+mn-lt"/>
                <a:ea typeface="+mn-ea"/>
                <a:cs typeface="+mn-cs"/>
              </a:rPr>
              <a:t>	Il s’inscrit dans un projet de recherche, obéit à des règles strictes, prend place dans une démarche préparée.</a:t>
            </a:r>
          </a:p>
          <a:p>
            <a:endParaRPr lang="fr-FR" sz="1200" kern="1200" baseline="0" dirty="0" smtClean="0">
              <a:solidFill>
                <a:schemeClr val="tx1"/>
              </a:solidFill>
              <a:latin typeface="+mn-lt"/>
              <a:ea typeface="+mn-ea"/>
              <a:cs typeface="+mn-cs"/>
            </a:endParaRPr>
          </a:p>
          <a:p>
            <a:r>
              <a:rPr lang="fr-FR" dirty="0" smtClean="0"/>
              <a:t>Pour conduire chaque entretien, l’enquêteur dispose d’une grille de recueil qui peut prendre la forme d’un guide </a:t>
            </a:r>
          </a:p>
          <a:p>
            <a:r>
              <a:rPr lang="fr-FR" dirty="0" smtClean="0"/>
              <a:t>La grille laisse lui la liberté, de latitude dans la conduite et la formulation des questions.</a:t>
            </a:r>
          </a:p>
          <a:p>
            <a:endParaRPr lang="fr-FR" sz="1200" kern="1200" baseline="0" dirty="0" smtClean="0">
              <a:solidFill>
                <a:schemeClr val="tx1"/>
              </a:solidFill>
              <a:latin typeface="+mn-lt"/>
              <a:ea typeface="+mn-ea"/>
              <a:cs typeface="+mn-cs"/>
            </a:endParaRPr>
          </a:p>
          <a:p>
            <a:endParaRPr lang="fr-FR" sz="1200" kern="1200" baseline="0" dirty="0" smtClean="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29</a:t>
            </a:fld>
            <a:endParaRPr lang="fr-F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sz="1200" kern="1200" baseline="0" dirty="0" smtClean="0">
                <a:solidFill>
                  <a:schemeClr val="tx1"/>
                </a:solidFill>
                <a:latin typeface="+mn-lt"/>
                <a:ea typeface="+mn-ea"/>
                <a:cs typeface="+mn-cs"/>
              </a:rPr>
              <a:t>Intérêt:</a:t>
            </a:r>
          </a:p>
          <a:p>
            <a:endParaRPr lang="fr-FR" sz="1200" kern="1200" baseline="0" dirty="0" smtClean="0">
              <a:solidFill>
                <a:schemeClr val="tx1"/>
              </a:solidFill>
              <a:latin typeface="+mn-lt"/>
              <a:ea typeface="+mn-ea"/>
              <a:cs typeface="+mn-cs"/>
            </a:endParaRPr>
          </a:p>
          <a:p>
            <a:r>
              <a:rPr lang="fr-FR" sz="1200" kern="1200" baseline="0" dirty="0" smtClean="0">
                <a:solidFill>
                  <a:schemeClr val="tx1"/>
                </a:solidFill>
                <a:latin typeface="+mn-lt"/>
                <a:ea typeface="+mn-ea"/>
                <a:cs typeface="+mn-cs"/>
              </a:rPr>
              <a:t>Exploitation: </a:t>
            </a:r>
            <a:r>
              <a:rPr lang="fr-FR" sz="1200" kern="1200" dirty="0" smtClean="0">
                <a:solidFill>
                  <a:schemeClr val="tx1"/>
                </a:solidFill>
                <a:latin typeface="+mn-lt"/>
                <a:ea typeface="+mn-ea"/>
                <a:cs typeface="+mn-cs"/>
              </a:rPr>
              <a:t>les entretiens de recherche réalisés dans la phase de pré-enquête peuvent dans ce cas, aider à la construction du cadre conceptuel.</a:t>
            </a:r>
          </a:p>
          <a:p>
            <a:pPr lvl="0"/>
            <a:r>
              <a:rPr lang="fr-FR" sz="1200" kern="1200" dirty="0" smtClean="0">
                <a:solidFill>
                  <a:schemeClr val="tx1"/>
                </a:solidFill>
                <a:latin typeface="+mn-lt"/>
                <a:ea typeface="+mn-ea"/>
                <a:cs typeface="+mn-cs"/>
              </a:rPr>
              <a:t>Le contrôle : permet de vérifier, de valider des résultats antérieurs.</a:t>
            </a:r>
          </a:p>
          <a:p>
            <a:pPr lvl="0"/>
            <a:r>
              <a:rPr lang="fr-FR" sz="1200" kern="1200" dirty="0" smtClean="0">
                <a:solidFill>
                  <a:schemeClr val="tx1"/>
                </a:solidFill>
                <a:latin typeface="+mn-lt"/>
                <a:ea typeface="+mn-ea"/>
                <a:cs typeface="+mn-cs"/>
              </a:rPr>
              <a:t>La vérification : des éléments d’un domaine.</a:t>
            </a:r>
          </a:p>
          <a:p>
            <a:pPr lvl="0"/>
            <a:r>
              <a:rPr lang="fr-FR" sz="1200" kern="1200" dirty="0" smtClean="0">
                <a:solidFill>
                  <a:schemeClr val="tx1"/>
                </a:solidFill>
                <a:latin typeface="+mn-lt"/>
                <a:ea typeface="+mn-ea"/>
                <a:cs typeface="+mn-cs"/>
              </a:rPr>
              <a:t>L’approfondissement : collecte systématique de données, après la construction du cadre conceptuel et en fonction des hypothèses.</a:t>
            </a:r>
          </a:p>
          <a:p>
            <a:endParaRPr lang="fr-FR" dirty="0" smtClean="0">
              <a:solidFill>
                <a:srgbClr val="FF0000"/>
              </a:solidFill>
            </a:endParaRPr>
          </a:p>
          <a:p>
            <a:endParaRPr lang="fr-FR" dirty="0" smtClean="0">
              <a:solidFill>
                <a:srgbClr val="FF0000"/>
              </a:solidFill>
            </a:endParaRPr>
          </a:p>
          <a:p>
            <a:endParaRPr lang="fr-FR" dirty="0">
              <a:solidFill>
                <a:srgbClr val="FF0000"/>
              </a:solidFill>
            </a:endParaRP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30</a:t>
            </a:fld>
            <a:endParaRPr lang="fr-F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r>
              <a:rPr lang="fr-FR" sz="1200" kern="1200" dirty="0" smtClean="0">
                <a:solidFill>
                  <a:schemeClr val="tx1"/>
                </a:solidFill>
                <a:latin typeface="+mn-lt"/>
                <a:ea typeface="+mn-ea"/>
                <a:cs typeface="+mn-cs"/>
              </a:rPr>
              <a:t>L’entretien non-directif : </a:t>
            </a:r>
            <a:r>
              <a:rPr lang="fr-FR" sz="1200" kern="1200" baseline="0" dirty="0" smtClean="0">
                <a:solidFill>
                  <a:schemeClr val="tx1"/>
                </a:solidFill>
                <a:latin typeface="+mn-lt"/>
                <a:ea typeface="+mn-ea"/>
                <a:cs typeface="+mn-cs"/>
              </a:rPr>
              <a:t>L’enquêté développe le thème proposé. L’enquêteur utilise les relances, mais pas de nouvelles</a:t>
            </a:r>
          </a:p>
          <a:p>
            <a:r>
              <a:rPr lang="fr-FR" sz="1200" kern="1200" baseline="0" dirty="0" smtClean="0">
                <a:solidFill>
                  <a:schemeClr val="tx1"/>
                </a:solidFill>
                <a:latin typeface="+mn-lt"/>
                <a:ea typeface="+mn-ea"/>
                <a:cs typeface="+mn-cs"/>
              </a:rPr>
              <a:t>orientations.</a:t>
            </a:r>
            <a:endParaRPr lang="fr-FR" sz="1200" kern="1200" dirty="0" smtClean="0">
              <a:solidFill>
                <a:schemeClr val="tx1"/>
              </a:solidFill>
              <a:latin typeface="+mn-lt"/>
              <a:ea typeface="+mn-ea"/>
              <a:cs typeface="+mn-cs"/>
            </a:endParaRPr>
          </a:p>
          <a:p>
            <a:r>
              <a:rPr lang="fr-FR" sz="1200" kern="1200" dirty="0" smtClean="0">
                <a:solidFill>
                  <a:schemeClr val="tx1"/>
                </a:solidFill>
                <a:latin typeface="+mn-lt"/>
                <a:ea typeface="+mn-ea"/>
                <a:cs typeface="+mn-cs"/>
              </a:rPr>
              <a:t> </a:t>
            </a:r>
          </a:p>
          <a:p>
            <a:r>
              <a:rPr lang="fr-FR" sz="1200" kern="1200" dirty="0" smtClean="0">
                <a:solidFill>
                  <a:schemeClr val="tx1"/>
                </a:solidFill>
                <a:latin typeface="+mn-lt"/>
                <a:ea typeface="+mn-ea"/>
                <a:cs typeface="+mn-cs"/>
              </a:rPr>
              <a:t>L’entretien directif </a:t>
            </a:r>
            <a:r>
              <a:rPr lang="fr-FR" sz="1200" kern="1200" baseline="0" dirty="0" smtClean="0">
                <a:solidFill>
                  <a:schemeClr val="tx1"/>
                </a:solidFill>
                <a:latin typeface="+mn-lt"/>
                <a:ea typeface="+mn-ea"/>
                <a:cs typeface="+mn-cs"/>
              </a:rPr>
              <a:t>s’apparente à la méthode questionnaire, mais il est différent dans la mesure ou l’enquêté peut répondre comme il le souhaite. ( forme et longueur ).</a:t>
            </a:r>
            <a:endParaRPr lang="fr-FR" sz="1200" kern="1200" dirty="0" smtClean="0">
              <a:solidFill>
                <a:schemeClr val="tx1"/>
              </a:solidFill>
              <a:latin typeface="+mn-lt"/>
              <a:ea typeface="+mn-ea"/>
              <a:cs typeface="+mn-cs"/>
            </a:endParaRPr>
          </a:p>
          <a:p>
            <a:pPr>
              <a:buFontTx/>
              <a:buChar char="-"/>
            </a:pPr>
            <a:endParaRPr lang="fr-FR" sz="1200" kern="1200" baseline="0" dirty="0" smtClean="0">
              <a:solidFill>
                <a:schemeClr val="tx1"/>
              </a:solidFill>
              <a:latin typeface="+mn-lt"/>
              <a:ea typeface="+mn-ea"/>
              <a:cs typeface="+mn-cs"/>
            </a:endParaRPr>
          </a:p>
          <a:p>
            <a:pPr>
              <a:buFontTx/>
              <a:buNone/>
            </a:pPr>
            <a:r>
              <a:rPr lang="fr-FR" sz="1200" kern="1200" dirty="0" smtClean="0">
                <a:solidFill>
                  <a:schemeClr val="tx1"/>
                </a:solidFill>
                <a:latin typeface="+mn-lt"/>
                <a:ea typeface="+mn-ea"/>
                <a:cs typeface="+mn-cs"/>
              </a:rPr>
              <a:t>L’entretien semi-directif: </a:t>
            </a:r>
            <a:r>
              <a:rPr lang="fr-FR" sz="1200" kern="1200" baseline="0" dirty="0" smtClean="0">
                <a:solidFill>
                  <a:schemeClr val="tx1"/>
                </a:solidFill>
                <a:latin typeface="+mn-lt"/>
                <a:ea typeface="+mn-ea"/>
                <a:cs typeface="+mn-cs"/>
              </a:rPr>
              <a:t>consigne de départ fixe. Puis les divers thèmes du guide d’entretien sont introduits en fonction du déroulement de celui-ci, s’ils ne sont pas abordés par le sujet spontanément.</a:t>
            </a:r>
          </a:p>
          <a:p>
            <a:pPr>
              <a:buFontTx/>
              <a:buNone/>
            </a:pPr>
            <a:endParaRPr lang="fr-FR" sz="1200" kern="1200" baseline="0" dirty="0" smtClean="0">
              <a:solidFill>
                <a:schemeClr val="tx1"/>
              </a:solidFill>
              <a:latin typeface="+mn-lt"/>
              <a:ea typeface="+mn-ea"/>
              <a:cs typeface="+mn-cs"/>
            </a:endParaRPr>
          </a:p>
          <a:p>
            <a:pPr>
              <a:buFontTx/>
              <a:buNone/>
            </a:pPr>
            <a:r>
              <a:rPr lang="fr-FR" sz="1200" kern="1200" baseline="0" dirty="0" smtClean="0">
                <a:solidFill>
                  <a:schemeClr val="tx1"/>
                </a:solidFill>
                <a:latin typeface="+mn-lt"/>
                <a:ea typeface="+mn-ea"/>
                <a:cs typeface="+mn-cs"/>
              </a:rPr>
              <a:t>Guide d’entretien:</a:t>
            </a:r>
          </a:p>
          <a:p>
            <a:pPr>
              <a:buFontTx/>
              <a:buNone/>
            </a:pPr>
            <a:endParaRPr lang="fr-FR" sz="1200" kern="1200" baseline="0" dirty="0" smtClean="0">
              <a:solidFill>
                <a:schemeClr val="tx1"/>
              </a:solidFill>
              <a:latin typeface="+mn-lt"/>
              <a:ea typeface="+mn-ea"/>
              <a:cs typeface="+mn-cs"/>
            </a:endParaRPr>
          </a:p>
          <a:p>
            <a:r>
              <a:rPr lang="fr-FR" sz="1200" kern="1200" baseline="0" dirty="0" smtClean="0">
                <a:solidFill>
                  <a:schemeClr val="tx1"/>
                </a:solidFill>
                <a:latin typeface="+mn-lt"/>
                <a:ea typeface="+mn-ea"/>
                <a:cs typeface="+mn-cs"/>
              </a:rPr>
              <a:t>Le guide d’entretien se distingue ainsi fonctionnellement du protocole du questionnaire dans la mesure où il structure l’interrogation mais ne dirige pas le</a:t>
            </a:r>
          </a:p>
          <a:p>
            <a:r>
              <a:rPr lang="fr-FR" sz="1200" kern="1200" baseline="0" dirty="0" smtClean="0">
                <a:solidFill>
                  <a:schemeClr val="tx1"/>
                </a:solidFill>
                <a:latin typeface="+mn-lt"/>
                <a:ea typeface="+mn-ea"/>
                <a:cs typeface="+mn-cs"/>
              </a:rPr>
              <a:t>discours. Il s’agit d’un système organisé de thèmes, que l’intervieweur doit connaître sans avoir à le consulter ni à le formuler sous la forme d’un questionnaire. En effet, ce guide a pour but d’aider l’interviewer à élaborer des relances pertinentes sur les différents énoncés de l’interviewé, au moment même où ils sont abordés. Cette technique permet donc, du moins en principe, à la fois d’obtenir un discours librement formé par l’interviewé, et un discours répondant aux questions de la recherche.</a:t>
            </a:r>
            <a:endParaRPr lang="fr-FR" sz="1200" kern="1200" dirty="0" smtClean="0">
              <a:solidFill>
                <a:schemeClr val="tx1"/>
              </a:solidFill>
              <a:latin typeface="+mn-lt"/>
              <a:ea typeface="+mn-ea"/>
              <a:cs typeface="+mn-cs"/>
            </a:endParaRPr>
          </a:p>
          <a:p>
            <a:r>
              <a:rPr lang="fr-FR" sz="1200" kern="1200" dirty="0" smtClean="0">
                <a:solidFill>
                  <a:schemeClr val="tx1"/>
                </a:solidFill>
                <a:latin typeface="+mn-lt"/>
                <a:ea typeface="+mn-ea"/>
                <a:cs typeface="+mn-cs"/>
              </a:rPr>
              <a:t> </a:t>
            </a:r>
          </a:p>
          <a:p>
            <a:endParaRPr lang="fr-FR" sz="1200" kern="1200" dirty="0" smtClean="0">
              <a:solidFill>
                <a:schemeClr val="tx1"/>
              </a:solidFill>
              <a:latin typeface="+mn-lt"/>
              <a:ea typeface="+mn-ea"/>
              <a:cs typeface="+mn-cs"/>
            </a:endParaRPr>
          </a:p>
          <a:p>
            <a:endParaRPr lang="fr-FR" dirty="0"/>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31</a:t>
            </a:fld>
            <a:endParaRPr lang="fr-F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lnSpcReduction="10000"/>
          </a:bodyPr>
          <a:lstStyle/>
          <a:p>
            <a:pPr>
              <a:buFontTx/>
              <a:buNone/>
            </a:pPr>
            <a:r>
              <a:rPr lang="fr-FR" sz="1200" kern="1200" baseline="0" dirty="0" smtClean="0">
                <a:solidFill>
                  <a:schemeClr val="tx1"/>
                </a:solidFill>
                <a:latin typeface="+mn-lt"/>
                <a:ea typeface="+mn-ea"/>
                <a:cs typeface="+mn-cs"/>
              </a:rPr>
              <a:t>Guide d’entretien:</a:t>
            </a:r>
          </a:p>
          <a:p>
            <a:pPr>
              <a:buFontTx/>
              <a:buNone/>
            </a:pPr>
            <a:endParaRPr lang="fr-FR" sz="1200" kern="1200" baseline="0" dirty="0" smtClean="0">
              <a:solidFill>
                <a:schemeClr val="tx1"/>
              </a:solidFill>
              <a:latin typeface="+mn-lt"/>
              <a:ea typeface="+mn-ea"/>
              <a:cs typeface="+mn-cs"/>
            </a:endParaRPr>
          </a:p>
          <a:p>
            <a:r>
              <a:rPr lang="fr-FR" sz="1200" kern="1200" baseline="0" dirty="0" smtClean="0">
                <a:solidFill>
                  <a:schemeClr val="tx1"/>
                </a:solidFill>
                <a:latin typeface="+mn-lt"/>
                <a:ea typeface="+mn-ea"/>
                <a:cs typeface="+mn-cs"/>
              </a:rPr>
              <a:t>Le guide d’entretien se distingue ainsi fonctionnellement du protocole du questionnaire dans la mesure où il structure l’interrogation mais ne dirige pas le</a:t>
            </a:r>
          </a:p>
          <a:p>
            <a:r>
              <a:rPr lang="fr-FR" sz="1200" kern="1200" baseline="0" dirty="0" smtClean="0">
                <a:solidFill>
                  <a:schemeClr val="tx1"/>
                </a:solidFill>
                <a:latin typeface="+mn-lt"/>
                <a:ea typeface="+mn-ea"/>
                <a:cs typeface="+mn-cs"/>
              </a:rPr>
              <a:t>discours. Il s’agit d’un système organisé de thèmes, que l’intervieweur doit connaître sans avoir à le consulter ni à le formuler sous la forme d’un questionnaire. En effet, ce guide a pour but d’aider l’interviewer à élaborer des relances pertinentes sur les différents énoncés de l’interviewé, au moment même où ils sont abordés. Cette technique permet donc, du moins en principe, à la fois d’obtenir un discours librement formé par l’interviewé, et un discours répondant aux questions de la recherche.</a:t>
            </a:r>
            <a:endParaRPr lang="fr-FR" sz="1200" kern="1200" dirty="0" smtClean="0">
              <a:solidFill>
                <a:schemeClr val="tx1"/>
              </a:solidFill>
              <a:latin typeface="+mn-lt"/>
              <a:ea typeface="+mn-ea"/>
              <a:cs typeface="+mn-cs"/>
            </a:endParaRPr>
          </a:p>
          <a:p>
            <a:r>
              <a:rPr lang="fr-FR" sz="1200" kern="1200" dirty="0" smtClean="0">
                <a:solidFill>
                  <a:schemeClr val="tx1"/>
                </a:solidFill>
                <a:latin typeface="+mn-lt"/>
                <a:ea typeface="+mn-ea"/>
                <a:cs typeface="+mn-cs"/>
              </a:rPr>
              <a:t> </a:t>
            </a:r>
          </a:p>
          <a:p>
            <a:endParaRPr lang="fr-FR" sz="1200" kern="1200" dirty="0" smtClean="0">
              <a:solidFill>
                <a:schemeClr val="tx1"/>
              </a:solidFill>
              <a:latin typeface="+mn-lt"/>
              <a:ea typeface="+mn-ea"/>
              <a:cs typeface="+mn-cs"/>
            </a:endParaRPr>
          </a:p>
          <a:p>
            <a:endParaRPr lang="fr-FR" dirty="0"/>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32</a:t>
            </a:fld>
            <a:endParaRPr lang="fr-F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33</a:t>
            </a:fld>
            <a:endParaRPr lang="fr-F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smtClean="0"/>
              <a:t>Reprendre ses notes : les clarifier, les compléter, les structurer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fr-FR"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smtClean="0"/>
              <a:t>Reprendre ses notes : les clarifier, les compléter, les structurer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fr-FR"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smtClean="0"/>
              <a:t>Vérifier les données si il y a lieu.</a:t>
            </a:r>
            <a:endParaRPr lang="fr-FR" sz="2800" dirty="0" smtClean="0"/>
          </a:p>
          <a:p>
            <a:endParaRPr lang="fr-FR" dirty="0"/>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34</a:t>
            </a:fld>
            <a:endParaRPr lang="fr-F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endParaRPr lang="fr-FR" dirty="0"/>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35</a:t>
            </a:fld>
            <a:endParaRPr lang="fr-F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endParaRPr lang="fr-FR"/>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36</a:t>
            </a:fld>
            <a:endParaRPr lang="fr-F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pPr>
              <a:buNone/>
            </a:pPr>
            <a:r>
              <a:rPr lang="fr-FR" dirty="0" smtClean="0"/>
              <a:t>Elle est défini comme : </a:t>
            </a:r>
            <a:r>
              <a:rPr lang="fr-FR" sz="1200" dirty="0" smtClean="0"/>
              <a:t>Etude approfondie de quelque chose de spécifique dans un phénomène complexe surtout à</a:t>
            </a:r>
            <a:r>
              <a:rPr lang="fr-FR" sz="1200" baseline="0" dirty="0" smtClean="0"/>
              <a:t> travers l’observation directe. ( peut inclure aussi l’examen de doc, données stat,…)</a:t>
            </a:r>
            <a:endParaRPr lang="fr-FR" sz="1200" dirty="0" smtClean="0"/>
          </a:p>
          <a:p>
            <a:pPr>
              <a:buNone/>
            </a:pPr>
            <a:r>
              <a:rPr lang="fr-FR" sz="1200" dirty="0" smtClean="0">
                <a:latin typeface="Times New Roman" pitchFamily="18" charset="0"/>
                <a:cs typeface="Times New Roman" pitchFamily="18" charset="0"/>
              </a:rPr>
              <a:t>Permet de récolter des données assez détaillée sur la chose</a:t>
            </a:r>
            <a:r>
              <a:rPr lang="fr-FR" sz="1200" baseline="0" dirty="0" smtClean="0">
                <a:latin typeface="Times New Roman" pitchFamily="18" charset="0"/>
                <a:cs typeface="Times New Roman" pitchFamily="18" charset="0"/>
              </a:rPr>
              <a:t> + Répondre aux questions Pourquoi? Et Comment? À partir d’exemples concrets.</a:t>
            </a:r>
            <a:endParaRPr lang="fr-FR" sz="1200" dirty="0" smtClean="0">
              <a:latin typeface="Times New Roman" pitchFamily="18" charset="0"/>
              <a:cs typeface="Times New Roman" pitchFamily="18" charset="0"/>
            </a:endParaRPr>
          </a:p>
          <a:p>
            <a:r>
              <a:rPr lang="fr-FR" dirty="0" smtClean="0"/>
              <a:t>Elle</a:t>
            </a:r>
            <a:r>
              <a:rPr lang="fr-FR" baseline="0" dirty="0" smtClean="0"/>
              <a:t> fournit une information empirique et donc concrète.</a:t>
            </a:r>
            <a:endParaRPr lang="fr-FR" dirty="0" smtClean="0"/>
          </a:p>
        </p:txBody>
      </p:sp>
      <p:sp>
        <p:nvSpPr>
          <p:cNvPr id="4" name="Espace réservé du numéro de diapositive 3"/>
          <p:cNvSpPr>
            <a:spLocks noGrp="1"/>
          </p:cNvSpPr>
          <p:nvPr>
            <p:ph type="sldNum" sz="quarter" idx="10"/>
          </p:nvPr>
        </p:nvSpPr>
        <p:spPr/>
        <p:txBody>
          <a:bodyPr/>
          <a:lstStyle/>
          <a:p>
            <a:fld id="{53A9C5DC-76EE-46DB-AA84-FBAFB299E29F}" type="slidenum">
              <a:rPr lang="fr-FR" smtClean="0"/>
              <a:pPr/>
              <a:t>37</a:t>
            </a:fld>
            <a:endParaRPr lang="fr-F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r>
              <a:rPr lang="fr-FR" dirty="0" smtClean="0"/>
              <a:t>Il existe différent types d’étude de cas,</a:t>
            </a:r>
            <a:r>
              <a:rPr lang="fr-FR" baseline="0" dirty="0" smtClean="0"/>
              <a:t> celle-ci sont élaborées en fonction de l’usage et du but de l’investigateur.</a:t>
            </a:r>
          </a:p>
          <a:p>
            <a:r>
              <a:rPr lang="fr-FR" baseline="0" dirty="0" smtClean="0"/>
              <a:t>1 : </a:t>
            </a:r>
            <a:r>
              <a:rPr lang="fr-FR" sz="1200" kern="1200" dirty="0" smtClean="0">
                <a:solidFill>
                  <a:schemeClr val="tx1"/>
                </a:solidFill>
                <a:latin typeface="+mn-lt"/>
                <a:ea typeface="+mn-ea"/>
                <a:cs typeface="+mn-cs"/>
              </a:rPr>
              <a:t>principalement des études descriptives, utilisent typiquement un ou deux exemples d'un événement pour montrer ce qu'est une situation.</a:t>
            </a:r>
          </a:p>
          <a:p>
            <a:r>
              <a:rPr lang="fr-FR" sz="1200" kern="1200" dirty="0" smtClean="0">
                <a:solidFill>
                  <a:schemeClr val="tx1"/>
                </a:solidFill>
                <a:latin typeface="+mn-lt"/>
                <a:ea typeface="+mn-ea"/>
                <a:cs typeface="+mn-cs"/>
              </a:rPr>
              <a:t>2 : réalisées avant de mettre en application une recherche à grande échelle,</a:t>
            </a:r>
            <a:r>
              <a:rPr lang="fr-FR" sz="1200" kern="1200" baseline="0" dirty="0" smtClean="0">
                <a:solidFill>
                  <a:schemeClr val="tx1"/>
                </a:solidFill>
                <a:latin typeface="+mn-lt"/>
                <a:ea typeface="+mn-ea"/>
                <a:cs typeface="+mn-cs"/>
              </a:rPr>
              <a:t> permet d’identifier des types </a:t>
            </a:r>
            <a:r>
              <a:rPr lang="fr-FR" sz="1200" kern="1200" dirty="0" smtClean="0">
                <a:solidFill>
                  <a:schemeClr val="tx1"/>
                </a:solidFill>
                <a:latin typeface="+mn-lt"/>
                <a:ea typeface="+mn-ea"/>
                <a:cs typeface="+mn-cs"/>
              </a:rPr>
              <a:t>de questions </a:t>
            </a:r>
            <a:r>
              <a:rPr lang="fr-FR" sz="1200" kern="1200" dirty="0" err="1" smtClean="0">
                <a:solidFill>
                  <a:schemeClr val="tx1"/>
                </a:solidFill>
                <a:latin typeface="+mn-lt"/>
                <a:ea typeface="+mn-ea"/>
                <a:cs typeface="+mn-cs"/>
              </a:rPr>
              <a:t>before</a:t>
            </a:r>
            <a:r>
              <a:rPr lang="fr-FR" sz="1200" kern="1200" dirty="0" smtClean="0">
                <a:solidFill>
                  <a:schemeClr val="tx1"/>
                </a:solidFill>
                <a:latin typeface="+mn-lt"/>
                <a:ea typeface="+mn-ea"/>
                <a:cs typeface="+mn-cs"/>
              </a:rPr>
              <a:t>.</a:t>
            </a:r>
            <a:r>
              <a:rPr lang="fr-FR" sz="1200" kern="1200" baseline="0" dirty="0" smtClean="0">
                <a:solidFill>
                  <a:schemeClr val="tx1"/>
                </a:solidFill>
                <a:latin typeface="+mn-lt"/>
                <a:ea typeface="+mn-ea"/>
                <a:cs typeface="+mn-cs"/>
              </a:rPr>
              <a:t> But attention les </a:t>
            </a:r>
            <a:r>
              <a:rPr lang="fr-FR" sz="1200" kern="1200" baseline="0" dirty="0" err="1" smtClean="0">
                <a:solidFill>
                  <a:schemeClr val="tx1"/>
                </a:solidFill>
                <a:latin typeface="+mn-lt"/>
                <a:ea typeface="+mn-ea"/>
                <a:cs typeface="+mn-cs"/>
              </a:rPr>
              <a:t>Rst</a:t>
            </a:r>
            <a:r>
              <a:rPr lang="fr-FR" sz="1200" kern="1200" baseline="0" dirty="0" smtClean="0">
                <a:solidFill>
                  <a:schemeClr val="tx1"/>
                </a:solidFill>
                <a:latin typeface="+mn-lt"/>
                <a:ea typeface="+mn-ea"/>
                <a:cs typeface="+mn-cs"/>
              </a:rPr>
              <a:t> peuvent paraitre un peu trop convaincant.</a:t>
            </a:r>
          </a:p>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baseline="0" dirty="0" smtClean="0">
                <a:solidFill>
                  <a:schemeClr val="tx1"/>
                </a:solidFill>
                <a:latin typeface="+mn-lt"/>
                <a:ea typeface="+mn-ea"/>
                <a:cs typeface="+mn-cs"/>
              </a:rPr>
              <a:t>3 : Permet d’utiliser </a:t>
            </a:r>
            <a:r>
              <a:rPr lang="fr-FR" sz="1200" kern="1200" dirty="0" smtClean="0">
                <a:solidFill>
                  <a:schemeClr val="tx1"/>
                </a:solidFill>
                <a:latin typeface="+mn-lt"/>
                <a:ea typeface="+mn-ea"/>
                <a:cs typeface="+mn-cs"/>
              </a:rPr>
              <a:t>l'information de plusieurs emplacements rassemblés à temps différents</a:t>
            </a:r>
            <a:r>
              <a:rPr lang="fr-FR" sz="1200" kern="1200" baseline="0" dirty="0" smtClean="0">
                <a:solidFill>
                  <a:schemeClr val="tx1"/>
                </a:solidFill>
                <a:latin typeface="+mn-lt"/>
                <a:ea typeface="+mn-ea"/>
                <a:cs typeface="+mn-cs"/>
              </a:rPr>
              <a:t> (prendre en considération des études passées)</a:t>
            </a:r>
          </a:p>
          <a:p>
            <a:pPr marL="0" marR="0" indent="0" algn="l" defTabSz="914400" rtl="0" eaLnBrk="1" fontAlgn="auto" latinLnBrk="0" hangingPunct="1">
              <a:lnSpc>
                <a:spcPct val="100000"/>
              </a:lnSpc>
              <a:spcBef>
                <a:spcPts val="0"/>
              </a:spcBef>
              <a:spcAft>
                <a:spcPts val="0"/>
              </a:spcAft>
              <a:buClrTx/>
              <a:buSzTx/>
              <a:buFont typeface="Wingdings"/>
              <a:buChar char="à"/>
              <a:tabLst/>
              <a:defRPr/>
            </a:pPr>
            <a:r>
              <a:rPr lang="fr-FR" sz="1200" kern="1200" baseline="0" dirty="0" smtClean="0">
                <a:solidFill>
                  <a:schemeClr val="tx1"/>
                </a:solidFill>
                <a:latin typeface="+mn-lt"/>
                <a:ea typeface="+mn-ea"/>
                <a:cs typeface="+mn-cs"/>
                <a:sym typeface="Wingdings" pitchFamily="2" charset="2"/>
              </a:rPr>
              <a:t>Gain de temps + cout </a:t>
            </a:r>
            <a:r>
              <a:rPr lang="fr-FR" sz="1200" kern="1200" dirty="0" smtClean="0">
                <a:solidFill>
                  <a:schemeClr val="tx1"/>
                </a:solidFill>
                <a:latin typeface="+mn-lt"/>
                <a:ea typeface="+mn-ea"/>
                <a:cs typeface="+mn-cs"/>
              </a:rPr>
              <a:t>puisqu’on ne le dépense</a:t>
            </a:r>
            <a:r>
              <a:rPr lang="fr-FR" sz="1200" kern="1200" baseline="0" dirty="0" smtClean="0">
                <a:solidFill>
                  <a:schemeClr val="tx1"/>
                </a:solidFill>
                <a:latin typeface="+mn-lt"/>
                <a:ea typeface="+mn-ea"/>
                <a:cs typeface="+mn-cs"/>
              </a:rPr>
              <a:t> pas </a:t>
            </a:r>
            <a:r>
              <a:rPr lang="fr-FR" sz="1200" kern="1200" dirty="0" smtClean="0">
                <a:solidFill>
                  <a:schemeClr val="tx1"/>
                </a:solidFill>
                <a:latin typeface="+mn-lt"/>
                <a:ea typeface="+mn-ea"/>
                <a:cs typeface="+mn-cs"/>
              </a:rPr>
              <a:t>sur de nouvelles.</a:t>
            </a:r>
          </a:p>
          <a:p>
            <a:pPr marL="0" marR="0" indent="0" algn="l" defTabSz="914400" rtl="0" eaLnBrk="1" fontAlgn="auto" latinLnBrk="0" hangingPunct="1">
              <a:lnSpc>
                <a:spcPct val="100000"/>
              </a:lnSpc>
              <a:spcBef>
                <a:spcPts val="0"/>
              </a:spcBef>
              <a:spcAft>
                <a:spcPts val="0"/>
              </a:spcAft>
              <a:buClrTx/>
              <a:buSzTx/>
              <a:buFont typeface="Wingdings"/>
              <a:buNone/>
              <a:tabLst/>
              <a:defRPr/>
            </a:pPr>
            <a:r>
              <a:rPr lang="fr-FR" sz="1200" kern="1200" dirty="0" smtClean="0">
                <a:solidFill>
                  <a:schemeClr val="tx1"/>
                </a:solidFill>
                <a:latin typeface="+mn-lt"/>
                <a:ea typeface="+mn-ea"/>
                <a:cs typeface="+mn-cs"/>
              </a:rPr>
              <a:t>4 : Un peu le contraire des cumulatives</a:t>
            </a:r>
            <a:r>
              <a:rPr lang="fr-FR" sz="1200" kern="1200" baseline="0" dirty="0" smtClean="0">
                <a:solidFill>
                  <a:schemeClr val="tx1"/>
                </a:solidFill>
                <a:latin typeface="+mn-lt"/>
                <a:ea typeface="+mn-ea"/>
                <a:cs typeface="+mn-cs"/>
              </a:rPr>
              <a:t>, </a:t>
            </a:r>
            <a:r>
              <a:rPr lang="fr-FR" sz="1200" kern="1200" dirty="0" smtClean="0">
                <a:solidFill>
                  <a:schemeClr val="tx1"/>
                </a:solidFill>
                <a:latin typeface="+mn-lt"/>
                <a:ea typeface="+mn-ea"/>
                <a:cs typeface="+mn-cs"/>
              </a:rPr>
              <a:t>leur but est d'examiner une situation d'intérêt unique ainsi que la remise en cause ou le défi d’une affirmation fortement généralisée ou universelle</a:t>
            </a:r>
          </a:p>
        </p:txBody>
      </p:sp>
      <p:sp>
        <p:nvSpPr>
          <p:cNvPr id="4" name="Espace réservé du numéro de diapositive 3"/>
          <p:cNvSpPr>
            <a:spLocks noGrp="1"/>
          </p:cNvSpPr>
          <p:nvPr>
            <p:ph type="sldNum" sz="quarter" idx="10"/>
          </p:nvPr>
        </p:nvSpPr>
        <p:spPr/>
        <p:txBody>
          <a:bodyPr/>
          <a:lstStyle/>
          <a:p>
            <a:fld id="{53A9C5DC-76EE-46DB-AA84-FBAFB299E29F}" type="slidenum">
              <a:rPr lang="fr-FR" smtClean="0"/>
              <a:pPr/>
              <a:t>38</a:t>
            </a:fld>
            <a:endParaRPr lang="fr-F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r>
              <a:rPr lang="fr-FR" dirty="0" smtClean="0"/>
              <a:t>Très variée, </a:t>
            </a:r>
            <a:r>
              <a:rPr lang="fr-FR" dirty="0" err="1" smtClean="0"/>
              <a:t>used</a:t>
            </a:r>
            <a:r>
              <a:rPr lang="fr-FR" dirty="0" smtClean="0"/>
              <a:t> de</a:t>
            </a:r>
            <a:r>
              <a:rPr lang="fr-FR" baseline="0" dirty="0" smtClean="0"/>
              <a:t>puis longtemps. But ces les sociologues qui l’utilise le plus car elle permet </a:t>
            </a:r>
            <a:r>
              <a:rPr lang="fr-FR" sz="1200" kern="1200" dirty="0" smtClean="0">
                <a:solidFill>
                  <a:schemeClr val="tx1"/>
                </a:solidFill>
                <a:latin typeface="+mn-lt"/>
                <a:ea typeface="+mn-ea"/>
                <a:cs typeface="+mn-cs"/>
              </a:rPr>
              <a:t>d'examiner des situations réelles contemporaines et de fournir la base pour l'application des idées et la prolongation des méthodes.</a:t>
            </a:r>
            <a:endParaRPr lang="fr-FR" dirty="0"/>
          </a:p>
        </p:txBody>
      </p:sp>
      <p:sp>
        <p:nvSpPr>
          <p:cNvPr id="4" name="Espace réservé du numéro de diapositive 3"/>
          <p:cNvSpPr>
            <a:spLocks noGrp="1"/>
          </p:cNvSpPr>
          <p:nvPr>
            <p:ph type="sldNum" sz="quarter" idx="10"/>
          </p:nvPr>
        </p:nvSpPr>
        <p:spPr/>
        <p:txBody>
          <a:bodyPr/>
          <a:lstStyle/>
          <a:p>
            <a:fld id="{53A9C5DC-76EE-46DB-AA84-FBAFB299E29F}" type="slidenum">
              <a:rPr lang="fr-FR" smtClean="0"/>
              <a:pPr/>
              <a:t>39</a:t>
            </a:fld>
            <a:endParaRPr lang="fr-F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r>
              <a:rPr lang="fr-FR" dirty="0" smtClean="0"/>
              <a:t>Il</a:t>
            </a:r>
            <a:r>
              <a:rPr lang="fr-FR" baseline="0" dirty="0" smtClean="0"/>
              <a:t> est recommandé de suivre les </a:t>
            </a:r>
            <a:r>
              <a:rPr lang="fr-FR" baseline="0" smtClean="0"/>
              <a:t>étapes suivantes</a:t>
            </a:r>
            <a:endParaRPr lang="fr-FR" b="1" baseline="0" dirty="0" smtClean="0">
              <a:solidFill>
                <a:srgbClr val="FF0000"/>
              </a:solidFill>
            </a:endParaRPr>
          </a:p>
        </p:txBody>
      </p:sp>
      <p:sp>
        <p:nvSpPr>
          <p:cNvPr id="4" name="Espace réservé du numéro de diapositive 3"/>
          <p:cNvSpPr>
            <a:spLocks noGrp="1"/>
          </p:cNvSpPr>
          <p:nvPr>
            <p:ph type="sldNum" sz="quarter" idx="10"/>
          </p:nvPr>
        </p:nvSpPr>
        <p:spPr/>
        <p:txBody>
          <a:bodyPr/>
          <a:lstStyle/>
          <a:p>
            <a:fld id="{53A9C5DC-76EE-46DB-AA84-FBAFB299E29F}" type="slidenum">
              <a:rPr lang="fr-FR" smtClean="0"/>
              <a:pPr/>
              <a:t>40</a:t>
            </a:fld>
            <a:endParaRPr lang="fr-F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r>
              <a:rPr lang="fr-FR" dirty="0" smtClean="0"/>
              <a:t>Flexibilité</a:t>
            </a:r>
            <a:r>
              <a:rPr lang="fr-FR" baseline="0" dirty="0" smtClean="0"/>
              <a:t> : plus tournée vers l’exploration que la prescription ou la prévision, et donc plus libre pour poser des questions, question qui sont large au début et se rétrécisse au fur et à mesure de l’avancement de l’étude.  </a:t>
            </a:r>
          </a:p>
          <a:p>
            <a:pPr marL="0" marR="0" indent="0" algn="l" defTabSz="914400" rtl="0" eaLnBrk="1" fontAlgn="auto" latinLnBrk="0" hangingPunct="1">
              <a:lnSpc>
                <a:spcPct val="100000"/>
              </a:lnSpc>
              <a:spcBef>
                <a:spcPts val="0"/>
              </a:spcBef>
              <a:spcAft>
                <a:spcPts val="0"/>
              </a:spcAft>
              <a:buClrTx/>
              <a:buSzTx/>
              <a:buFontTx/>
              <a:buNone/>
              <a:tabLst/>
              <a:defRPr/>
            </a:pPr>
            <a:r>
              <a:rPr lang="fr-FR" baseline="0" dirty="0" smtClean="0"/>
              <a:t>Emphase : c a d qui </a:t>
            </a:r>
            <a:r>
              <a:rPr lang="fr-FR" sz="1200" kern="1200" dirty="0" smtClean="0">
                <a:solidFill>
                  <a:schemeClr val="tx1"/>
                </a:solidFill>
                <a:latin typeface="+mn-lt"/>
                <a:ea typeface="+mn-ea"/>
                <a:cs typeface="+mn-cs"/>
              </a:rPr>
              <a:t>peut aider à établir le lien entre la recherche abstraite et la pratique concrète en permettant à des chercheurs de comparer leurs observations de première main aux résultats quantitatifs obtenus par d'autres méthodes de recherche.</a:t>
            </a:r>
          </a:p>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dirty="0" err="1" smtClean="0">
                <a:solidFill>
                  <a:schemeClr val="tx1"/>
                </a:solidFill>
                <a:latin typeface="+mn-lt"/>
                <a:ea typeface="+mn-ea"/>
                <a:cs typeface="+mn-cs"/>
              </a:rPr>
              <a:t>Invest</a:t>
            </a:r>
            <a:r>
              <a:rPr lang="fr-FR" sz="1200" kern="1200" dirty="0" smtClean="0">
                <a:solidFill>
                  <a:schemeClr val="tx1"/>
                </a:solidFill>
                <a:latin typeface="+mn-lt"/>
                <a:ea typeface="+mn-ea"/>
                <a:cs typeface="+mn-cs"/>
              </a:rPr>
              <a:t> : l'étude de cas est hors de portée pour beaucoup de projets de recherche à grande échelle qui observent un ensemble de sujets dans les dizaines de milliers.</a:t>
            </a:r>
          </a:p>
          <a:p>
            <a:pPr marL="0" marR="0" indent="0" algn="l" defTabSz="914400" rtl="0" eaLnBrk="1" fontAlgn="auto" latinLnBrk="0" hangingPunct="1">
              <a:lnSpc>
                <a:spcPct val="100000"/>
              </a:lnSpc>
              <a:spcBef>
                <a:spcPts val="0"/>
              </a:spcBef>
              <a:spcAft>
                <a:spcPts val="0"/>
              </a:spcAft>
              <a:buClrTx/>
              <a:buSzTx/>
              <a:buFontTx/>
              <a:buNone/>
              <a:tabLst/>
              <a:defRPr/>
            </a:pPr>
            <a:endParaRPr lang="fr-FR" sz="1200" kern="1200" dirty="0" smtClean="0">
              <a:solidFill>
                <a:schemeClr val="tx1"/>
              </a:solidFill>
              <a:latin typeface="+mn-lt"/>
              <a:ea typeface="+mn-ea"/>
              <a:cs typeface="+mn-cs"/>
            </a:endParaRPr>
          </a:p>
          <a:p>
            <a:endParaRPr lang="fr-FR" dirty="0"/>
          </a:p>
        </p:txBody>
      </p:sp>
      <p:sp>
        <p:nvSpPr>
          <p:cNvPr id="4" name="Espace réservé du numéro de diapositive 3"/>
          <p:cNvSpPr>
            <a:spLocks noGrp="1"/>
          </p:cNvSpPr>
          <p:nvPr>
            <p:ph type="sldNum" sz="quarter" idx="10"/>
          </p:nvPr>
        </p:nvSpPr>
        <p:spPr/>
        <p:txBody>
          <a:bodyPr/>
          <a:lstStyle/>
          <a:p>
            <a:fld id="{53A9C5DC-76EE-46DB-AA84-FBAFB299E29F}" type="slidenum">
              <a:rPr lang="fr-FR" smtClean="0"/>
              <a:pPr/>
              <a:t>41</a:t>
            </a:fld>
            <a:endParaRPr lang="fr-F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r>
              <a:rPr lang="fr-BE" sz="1200" dirty="0" smtClean="0"/>
              <a:t>10 étapes pour élaborer un outil de recueil de l’information </a:t>
            </a:r>
            <a:endParaRPr lang="fr-FR" dirty="0"/>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42</a:t>
            </a:fld>
            <a:endParaRPr lang="fr-F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endParaRPr lang="fr-FR" dirty="0"/>
          </a:p>
        </p:txBody>
      </p:sp>
      <p:sp>
        <p:nvSpPr>
          <p:cNvPr id="4" name="Espace réservé du numéro de diapositive 3"/>
          <p:cNvSpPr>
            <a:spLocks noGrp="1"/>
          </p:cNvSpPr>
          <p:nvPr>
            <p:ph type="sldNum" sz="quarter" idx="10"/>
          </p:nvPr>
        </p:nvSpPr>
        <p:spPr/>
        <p:txBody>
          <a:bodyPr/>
          <a:lstStyle/>
          <a:p>
            <a:fld id="{863AD3FA-41C5-431E-B9C1-CAC670CFB837}" type="slidenum">
              <a:rPr lang="fr-FR" smtClean="0"/>
              <a:pPr/>
              <a:t>43</a:t>
            </a:fld>
            <a:endParaRPr lang="fr-F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685800" y="2130425"/>
            <a:ext cx="7772400" cy="1470025"/>
          </a:xfrm>
        </p:spPr>
        <p:txBody>
          <a:bodyPr/>
          <a:lstStyle/>
          <a:p>
            <a:r>
              <a:rPr lang="fr-FR" smtClean="0"/>
              <a:t>Cliquez pour modifier le style du titre</a:t>
            </a:r>
            <a:endParaRPr lang="en-US"/>
          </a:p>
        </p:txBody>
      </p:sp>
      <p:sp>
        <p:nvSpPr>
          <p:cNvPr id="3" name="Sous-titr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smtClean="0"/>
              <a:t>Cliquez pour modifier le style des sous-titres du masque</a:t>
            </a:r>
            <a:endParaRPr lang="en-US"/>
          </a:p>
        </p:txBody>
      </p:sp>
      <p:sp>
        <p:nvSpPr>
          <p:cNvPr id="4" name="Espace réservé de la date 3"/>
          <p:cNvSpPr>
            <a:spLocks noGrp="1"/>
          </p:cNvSpPr>
          <p:nvPr>
            <p:ph type="dt" sz="half" idx="10"/>
          </p:nvPr>
        </p:nvSpPr>
        <p:spPr/>
        <p:txBody>
          <a:bodyPr/>
          <a:lstStyle>
            <a:lvl1pPr>
              <a:defRPr/>
            </a:lvl1pPr>
          </a:lstStyle>
          <a:p>
            <a:pPr>
              <a:defRPr/>
            </a:pPr>
            <a:fld id="{95EB4BE2-1EF5-41A3-ADF8-A14B4E58645F}" type="datetimeFigureOut">
              <a:rPr lang="en-US"/>
              <a:pPr>
                <a:defRPr/>
              </a:pPr>
              <a:t>10/17/2012</a:t>
            </a:fld>
            <a:endParaRPr lang="en-US" dirty="0"/>
          </a:p>
        </p:txBody>
      </p:sp>
      <p:sp>
        <p:nvSpPr>
          <p:cNvPr id="5" name="Espace réservé du pied de page 4"/>
          <p:cNvSpPr>
            <a:spLocks noGrp="1"/>
          </p:cNvSpPr>
          <p:nvPr>
            <p:ph type="ftr" sz="quarter" idx="11"/>
          </p:nvPr>
        </p:nvSpPr>
        <p:spPr/>
        <p:txBody>
          <a:bodyPr/>
          <a:lstStyle>
            <a:lvl1pPr>
              <a:defRPr/>
            </a:lvl1pPr>
          </a:lstStyle>
          <a:p>
            <a:pPr>
              <a:defRPr/>
            </a:pPr>
            <a:endParaRPr lang="en-US"/>
          </a:p>
        </p:txBody>
      </p:sp>
      <p:sp>
        <p:nvSpPr>
          <p:cNvPr id="6" name="Espace réservé du numéro de diapositive 5"/>
          <p:cNvSpPr>
            <a:spLocks noGrp="1"/>
          </p:cNvSpPr>
          <p:nvPr>
            <p:ph type="sldNum" sz="quarter" idx="12"/>
          </p:nvPr>
        </p:nvSpPr>
        <p:spPr/>
        <p:txBody>
          <a:bodyPr/>
          <a:lstStyle>
            <a:lvl1pPr>
              <a:defRPr/>
            </a:lvl1pPr>
          </a:lstStyle>
          <a:p>
            <a:pPr>
              <a:defRPr/>
            </a:pPr>
            <a:fld id="{7A1FDE8F-32A9-4D83-AB2C-179CB12A48B3}" type="slidenum">
              <a:rPr lang="en-US"/>
              <a:pPr>
                <a:defRPr/>
              </a:pPr>
              <a:t>‹N°›</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Cliquez pour modifier le style du titre</a:t>
            </a:r>
            <a:endParaRPr lang="en-US"/>
          </a:p>
        </p:txBody>
      </p:sp>
      <p:sp>
        <p:nvSpPr>
          <p:cNvPr id="3" name="Espace réservé du contenu 2"/>
          <p:cNvSpPr>
            <a:spLocks noGrp="1"/>
          </p:cNvSpPr>
          <p:nvPr>
            <p:ph idx="1"/>
          </p:nvPr>
        </p:nvSpPr>
        <p:spPr/>
        <p:txBody>
          <a:body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a:p>
        </p:txBody>
      </p:sp>
      <p:sp>
        <p:nvSpPr>
          <p:cNvPr id="4" name="Espace réservé de la date 3"/>
          <p:cNvSpPr>
            <a:spLocks noGrp="1"/>
          </p:cNvSpPr>
          <p:nvPr>
            <p:ph type="dt" sz="half" idx="10"/>
          </p:nvPr>
        </p:nvSpPr>
        <p:spPr/>
        <p:txBody>
          <a:bodyPr/>
          <a:lstStyle>
            <a:lvl1pPr>
              <a:defRPr/>
            </a:lvl1pPr>
          </a:lstStyle>
          <a:p>
            <a:pPr>
              <a:defRPr/>
            </a:pPr>
            <a:fld id="{3485DA3D-B606-479F-AED9-E7B86D609E5B}" type="datetimeFigureOut">
              <a:rPr lang="en-US"/>
              <a:pPr>
                <a:defRPr/>
              </a:pPr>
              <a:t>10/17/2012</a:t>
            </a:fld>
            <a:endParaRPr lang="en-US" dirty="0"/>
          </a:p>
        </p:txBody>
      </p:sp>
      <p:sp>
        <p:nvSpPr>
          <p:cNvPr id="5" name="Espace réservé du pied de page 4"/>
          <p:cNvSpPr>
            <a:spLocks noGrp="1"/>
          </p:cNvSpPr>
          <p:nvPr>
            <p:ph type="ftr" sz="quarter" idx="11"/>
          </p:nvPr>
        </p:nvSpPr>
        <p:spPr/>
        <p:txBody>
          <a:bodyPr/>
          <a:lstStyle>
            <a:lvl1pPr>
              <a:defRPr/>
            </a:lvl1pPr>
          </a:lstStyle>
          <a:p>
            <a:pPr>
              <a:defRPr/>
            </a:pPr>
            <a:endParaRPr lang="en-US"/>
          </a:p>
        </p:txBody>
      </p:sp>
      <p:sp>
        <p:nvSpPr>
          <p:cNvPr id="6" name="Espace réservé du numéro de diapositive 5"/>
          <p:cNvSpPr>
            <a:spLocks noGrp="1"/>
          </p:cNvSpPr>
          <p:nvPr>
            <p:ph type="sldNum" sz="quarter" idx="12"/>
          </p:nvPr>
        </p:nvSpPr>
        <p:spPr/>
        <p:txBody>
          <a:bodyPr/>
          <a:lstStyle>
            <a:lvl1pPr>
              <a:defRPr/>
            </a:lvl1pPr>
          </a:lstStyle>
          <a:p>
            <a:pPr>
              <a:defRPr/>
            </a:pPr>
            <a:fld id="{DB38466E-2D4B-44D4-9FA2-C0740A321506}" type="slidenum">
              <a:rPr lang="en-US"/>
              <a:pPr>
                <a:defRPr/>
              </a:pPr>
              <a:t>‹N°›</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722313" y="4406900"/>
            <a:ext cx="7772400" cy="1362075"/>
          </a:xfrm>
        </p:spPr>
        <p:txBody>
          <a:bodyPr anchor="t"/>
          <a:lstStyle>
            <a:lvl1pPr algn="l">
              <a:defRPr sz="4000" b="1" cap="all"/>
            </a:lvl1pPr>
          </a:lstStyle>
          <a:p>
            <a:r>
              <a:rPr lang="fr-FR" smtClean="0"/>
              <a:t>Cliquez pour modifier le style du titre</a:t>
            </a:r>
            <a:endParaRPr lang="en-US"/>
          </a:p>
        </p:txBody>
      </p:sp>
      <p:sp>
        <p:nvSpPr>
          <p:cNvPr id="3" name="Espace réservé du texte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Cliquez pour modifier les styles du texte du masque</a:t>
            </a:r>
          </a:p>
        </p:txBody>
      </p:sp>
      <p:sp>
        <p:nvSpPr>
          <p:cNvPr id="4" name="Espace réservé de la date 3"/>
          <p:cNvSpPr>
            <a:spLocks noGrp="1"/>
          </p:cNvSpPr>
          <p:nvPr>
            <p:ph type="dt" sz="half" idx="10"/>
          </p:nvPr>
        </p:nvSpPr>
        <p:spPr/>
        <p:txBody>
          <a:bodyPr/>
          <a:lstStyle>
            <a:lvl1pPr>
              <a:defRPr/>
            </a:lvl1pPr>
          </a:lstStyle>
          <a:p>
            <a:pPr>
              <a:defRPr/>
            </a:pPr>
            <a:fld id="{BB50963A-3ECC-498A-B625-636064E9B422}" type="datetimeFigureOut">
              <a:rPr lang="en-US"/>
              <a:pPr>
                <a:defRPr/>
              </a:pPr>
              <a:t>10/17/2012</a:t>
            </a:fld>
            <a:endParaRPr lang="en-US" dirty="0"/>
          </a:p>
        </p:txBody>
      </p:sp>
      <p:sp>
        <p:nvSpPr>
          <p:cNvPr id="5" name="Espace réservé du pied de page 4"/>
          <p:cNvSpPr>
            <a:spLocks noGrp="1"/>
          </p:cNvSpPr>
          <p:nvPr>
            <p:ph type="ftr" sz="quarter" idx="11"/>
          </p:nvPr>
        </p:nvSpPr>
        <p:spPr/>
        <p:txBody>
          <a:bodyPr/>
          <a:lstStyle>
            <a:lvl1pPr>
              <a:defRPr/>
            </a:lvl1pPr>
          </a:lstStyle>
          <a:p>
            <a:pPr>
              <a:defRPr/>
            </a:pPr>
            <a:endParaRPr lang="en-US"/>
          </a:p>
        </p:txBody>
      </p:sp>
      <p:sp>
        <p:nvSpPr>
          <p:cNvPr id="6" name="Espace réservé du numéro de diapositive 5"/>
          <p:cNvSpPr>
            <a:spLocks noGrp="1"/>
          </p:cNvSpPr>
          <p:nvPr>
            <p:ph type="sldNum" sz="quarter" idx="12"/>
          </p:nvPr>
        </p:nvSpPr>
        <p:spPr/>
        <p:txBody>
          <a:bodyPr/>
          <a:lstStyle>
            <a:lvl1pPr>
              <a:defRPr/>
            </a:lvl1pPr>
          </a:lstStyle>
          <a:p>
            <a:pPr>
              <a:defRPr/>
            </a:pPr>
            <a:fld id="{6366EE92-C5FF-435C-9C95-5B55C8599F67}" type="slidenum">
              <a:rPr lang="en-US"/>
              <a:pPr>
                <a:defRPr/>
              </a:pPr>
              <a:t>‹N°›</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Cliquez pour modifier le style du titre</a:t>
            </a:r>
            <a:endParaRPr lang="en-US"/>
          </a:p>
        </p:txBody>
      </p:sp>
      <p:sp>
        <p:nvSpPr>
          <p:cNvPr id="3" name="Espace réservé du contenu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a:p>
        </p:txBody>
      </p:sp>
      <p:sp>
        <p:nvSpPr>
          <p:cNvPr id="4" name="Espace réservé du contenu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a:p>
        </p:txBody>
      </p:sp>
      <p:sp>
        <p:nvSpPr>
          <p:cNvPr id="5" name="Espace réservé de la date 3"/>
          <p:cNvSpPr>
            <a:spLocks noGrp="1"/>
          </p:cNvSpPr>
          <p:nvPr>
            <p:ph type="dt" sz="half" idx="10"/>
          </p:nvPr>
        </p:nvSpPr>
        <p:spPr/>
        <p:txBody>
          <a:bodyPr/>
          <a:lstStyle>
            <a:lvl1pPr>
              <a:defRPr/>
            </a:lvl1pPr>
          </a:lstStyle>
          <a:p>
            <a:pPr>
              <a:defRPr/>
            </a:pPr>
            <a:fld id="{ECD9FD67-03E0-47F3-9B6A-D36B119FE503}" type="datetimeFigureOut">
              <a:rPr lang="en-US"/>
              <a:pPr>
                <a:defRPr/>
              </a:pPr>
              <a:t>10/17/2012</a:t>
            </a:fld>
            <a:endParaRPr lang="en-US" dirty="0"/>
          </a:p>
        </p:txBody>
      </p:sp>
      <p:sp>
        <p:nvSpPr>
          <p:cNvPr id="6" name="Espace réservé du pied de page 4"/>
          <p:cNvSpPr>
            <a:spLocks noGrp="1"/>
          </p:cNvSpPr>
          <p:nvPr>
            <p:ph type="ftr" sz="quarter" idx="11"/>
          </p:nvPr>
        </p:nvSpPr>
        <p:spPr/>
        <p:txBody>
          <a:bodyPr/>
          <a:lstStyle>
            <a:lvl1pPr>
              <a:defRPr/>
            </a:lvl1pPr>
          </a:lstStyle>
          <a:p>
            <a:pPr>
              <a:defRPr/>
            </a:pPr>
            <a:endParaRPr lang="en-US"/>
          </a:p>
        </p:txBody>
      </p:sp>
      <p:sp>
        <p:nvSpPr>
          <p:cNvPr id="7" name="Espace réservé du numéro de diapositive 5"/>
          <p:cNvSpPr>
            <a:spLocks noGrp="1"/>
          </p:cNvSpPr>
          <p:nvPr>
            <p:ph type="sldNum" sz="quarter" idx="12"/>
          </p:nvPr>
        </p:nvSpPr>
        <p:spPr/>
        <p:txBody>
          <a:bodyPr/>
          <a:lstStyle>
            <a:lvl1pPr>
              <a:defRPr/>
            </a:lvl1pPr>
          </a:lstStyle>
          <a:p>
            <a:pPr>
              <a:defRPr/>
            </a:pPr>
            <a:fld id="{2B6B7B35-CD72-4018-A104-63A02A45B058}" type="slidenum">
              <a:rPr lang="en-US"/>
              <a:pPr>
                <a:defRPr/>
              </a:pPr>
              <a:t>‹N°›</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lvl1pPr>
              <a:defRPr/>
            </a:lvl1pPr>
          </a:lstStyle>
          <a:p>
            <a:r>
              <a:rPr lang="fr-FR" smtClean="0"/>
              <a:t>Cliquez pour modifier le style du titre</a:t>
            </a:r>
            <a:endParaRPr lang="en-US"/>
          </a:p>
        </p:txBody>
      </p:sp>
      <p:sp>
        <p:nvSpPr>
          <p:cNvPr id="3" name="Espace réservé du texte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Cliquez pour modifier les styles du texte du masque</a:t>
            </a:r>
          </a:p>
        </p:txBody>
      </p:sp>
      <p:sp>
        <p:nvSpPr>
          <p:cNvPr id="4" name="Espace réservé du contenu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a:p>
        </p:txBody>
      </p:sp>
      <p:sp>
        <p:nvSpPr>
          <p:cNvPr id="5" name="Espace réservé du texte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Cliquez pour modifier les styles du texte du masque</a:t>
            </a:r>
          </a:p>
        </p:txBody>
      </p:sp>
      <p:sp>
        <p:nvSpPr>
          <p:cNvPr id="6" name="Espace réservé du contenu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a:p>
        </p:txBody>
      </p:sp>
      <p:sp>
        <p:nvSpPr>
          <p:cNvPr id="7" name="Espace réservé de la date 3"/>
          <p:cNvSpPr>
            <a:spLocks noGrp="1"/>
          </p:cNvSpPr>
          <p:nvPr>
            <p:ph type="dt" sz="half" idx="10"/>
          </p:nvPr>
        </p:nvSpPr>
        <p:spPr/>
        <p:txBody>
          <a:bodyPr/>
          <a:lstStyle>
            <a:lvl1pPr>
              <a:defRPr/>
            </a:lvl1pPr>
          </a:lstStyle>
          <a:p>
            <a:pPr>
              <a:defRPr/>
            </a:pPr>
            <a:fld id="{5425B3D6-A00E-457D-8367-FA7D9C3794AD}" type="datetimeFigureOut">
              <a:rPr lang="en-US"/>
              <a:pPr>
                <a:defRPr/>
              </a:pPr>
              <a:t>10/17/2012</a:t>
            </a:fld>
            <a:endParaRPr lang="en-US" dirty="0"/>
          </a:p>
        </p:txBody>
      </p:sp>
      <p:sp>
        <p:nvSpPr>
          <p:cNvPr id="8" name="Espace réservé du pied de page 4"/>
          <p:cNvSpPr>
            <a:spLocks noGrp="1"/>
          </p:cNvSpPr>
          <p:nvPr>
            <p:ph type="ftr" sz="quarter" idx="11"/>
          </p:nvPr>
        </p:nvSpPr>
        <p:spPr/>
        <p:txBody>
          <a:bodyPr/>
          <a:lstStyle>
            <a:lvl1pPr>
              <a:defRPr/>
            </a:lvl1pPr>
          </a:lstStyle>
          <a:p>
            <a:pPr>
              <a:defRPr/>
            </a:pPr>
            <a:endParaRPr lang="en-US"/>
          </a:p>
        </p:txBody>
      </p:sp>
      <p:sp>
        <p:nvSpPr>
          <p:cNvPr id="9" name="Espace réservé du numéro de diapositive 5"/>
          <p:cNvSpPr>
            <a:spLocks noGrp="1"/>
          </p:cNvSpPr>
          <p:nvPr>
            <p:ph type="sldNum" sz="quarter" idx="12"/>
          </p:nvPr>
        </p:nvSpPr>
        <p:spPr/>
        <p:txBody>
          <a:bodyPr/>
          <a:lstStyle>
            <a:lvl1pPr>
              <a:defRPr/>
            </a:lvl1pPr>
          </a:lstStyle>
          <a:p>
            <a:pPr>
              <a:defRPr/>
            </a:pPr>
            <a:fld id="{A6777E4E-12F9-461E-9636-BC8EE7000267}" type="slidenum">
              <a:rPr lang="en-US"/>
              <a:pPr>
                <a:defRPr/>
              </a:pPr>
              <a:t>‹N°›</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Cliquez pour modifier le style du titre</a:t>
            </a:r>
            <a:endParaRPr lang="en-US"/>
          </a:p>
        </p:txBody>
      </p:sp>
      <p:sp>
        <p:nvSpPr>
          <p:cNvPr id="3" name="Espace réservé de la date 3"/>
          <p:cNvSpPr>
            <a:spLocks noGrp="1"/>
          </p:cNvSpPr>
          <p:nvPr>
            <p:ph type="dt" sz="half" idx="10"/>
          </p:nvPr>
        </p:nvSpPr>
        <p:spPr/>
        <p:txBody>
          <a:bodyPr/>
          <a:lstStyle>
            <a:lvl1pPr>
              <a:defRPr/>
            </a:lvl1pPr>
          </a:lstStyle>
          <a:p>
            <a:pPr>
              <a:defRPr/>
            </a:pPr>
            <a:fld id="{50531D00-F58E-49B0-B8D8-9AB2EB0437BF}" type="datetimeFigureOut">
              <a:rPr lang="en-US"/>
              <a:pPr>
                <a:defRPr/>
              </a:pPr>
              <a:t>10/17/2012</a:t>
            </a:fld>
            <a:endParaRPr lang="en-US" dirty="0"/>
          </a:p>
        </p:txBody>
      </p:sp>
      <p:sp>
        <p:nvSpPr>
          <p:cNvPr id="4" name="Espace réservé du pied de page 4"/>
          <p:cNvSpPr>
            <a:spLocks noGrp="1"/>
          </p:cNvSpPr>
          <p:nvPr>
            <p:ph type="ftr" sz="quarter" idx="11"/>
          </p:nvPr>
        </p:nvSpPr>
        <p:spPr/>
        <p:txBody>
          <a:bodyPr/>
          <a:lstStyle>
            <a:lvl1pPr>
              <a:defRPr/>
            </a:lvl1pPr>
          </a:lstStyle>
          <a:p>
            <a:pPr>
              <a:defRPr/>
            </a:pPr>
            <a:endParaRPr lang="en-US"/>
          </a:p>
        </p:txBody>
      </p:sp>
      <p:sp>
        <p:nvSpPr>
          <p:cNvPr id="5" name="Espace réservé du numéro de diapositive 5"/>
          <p:cNvSpPr>
            <a:spLocks noGrp="1"/>
          </p:cNvSpPr>
          <p:nvPr>
            <p:ph type="sldNum" sz="quarter" idx="12"/>
          </p:nvPr>
        </p:nvSpPr>
        <p:spPr/>
        <p:txBody>
          <a:bodyPr/>
          <a:lstStyle>
            <a:lvl1pPr>
              <a:defRPr/>
            </a:lvl1pPr>
          </a:lstStyle>
          <a:p>
            <a:pPr>
              <a:defRPr/>
            </a:pPr>
            <a:fld id="{59ED2FF9-7418-4A26-8ACB-DBB98A964254}" type="slidenum">
              <a:rPr lang="en-US"/>
              <a:pPr>
                <a:defRPr/>
              </a:pPr>
              <a:t>‹N°›</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3"/>
          <p:cNvSpPr>
            <a:spLocks noGrp="1"/>
          </p:cNvSpPr>
          <p:nvPr>
            <p:ph type="dt" sz="half" idx="10"/>
          </p:nvPr>
        </p:nvSpPr>
        <p:spPr/>
        <p:txBody>
          <a:bodyPr/>
          <a:lstStyle>
            <a:lvl1pPr>
              <a:defRPr/>
            </a:lvl1pPr>
          </a:lstStyle>
          <a:p>
            <a:pPr>
              <a:defRPr/>
            </a:pPr>
            <a:fld id="{6FC91032-1253-4DB4-ADC0-7E312DD1BB03}" type="datetimeFigureOut">
              <a:rPr lang="en-US"/>
              <a:pPr>
                <a:defRPr/>
              </a:pPr>
              <a:t>10/17/2012</a:t>
            </a:fld>
            <a:endParaRPr lang="en-US" dirty="0"/>
          </a:p>
        </p:txBody>
      </p:sp>
      <p:sp>
        <p:nvSpPr>
          <p:cNvPr id="3" name="Espace réservé du pied de page 4"/>
          <p:cNvSpPr>
            <a:spLocks noGrp="1"/>
          </p:cNvSpPr>
          <p:nvPr>
            <p:ph type="ftr" sz="quarter" idx="11"/>
          </p:nvPr>
        </p:nvSpPr>
        <p:spPr/>
        <p:txBody>
          <a:bodyPr/>
          <a:lstStyle>
            <a:lvl1pPr>
              <a:defRPr/>
            </a:lvl1pPr>
          </a:lstStyle>
          <a:p>
            <a:pPr>
              <a:defRPr/>
            </a:pPr>
            <a:endParaRPr lang="en-US"/>
          </a:p>
        </p:txBody>
      </p:sp>
      <p:sp>
        <p:nvSpPr>
          <p:cNvPr id="4" name="Espace réservé du numéro de diapositive 5"/>
          <p:cNvSpPr>
            <a:spLocks noGrp="1"/>
          </p:cNvSpPr>
          <p:nvPr>
            <p:ph type="sldNum" sz="quarter" idx="12"/>
          </p:nvPr>
        </p:nvSpPr>
        <p:spPr/>
        <p:txBody>
          <a:bodyPr/>
          <a:lstStyle>
            <a:lvl1pPr>
              <a:defRPr/>
            </a:lvl1pPr>
          </a:lstStyle>
          <a:p>
            <a:pPr>
              <a:defRPr/>
            </a:pPr>
            <a:fld id="{9CCFDCED-7A6A-453A-81A5-CB8FBA36BC47}" type="slidenum">
              <a:rPr lang="en-US"/>
              <a:pPr>
                <a:defRPr/>
              </a:pPr>
              <a:t>‹N°›</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457200" y="273050"/>
            <a:ext cx="3008313" cy="1162050"/>
          </a:xfrm>
        </p:spPr>
        <p:txBody>
          <a:bodyPr anchor="b"/>
          <a:lstStyle>
            <a:lvl1pPr algn="l">
              <a:defRPr sz="2000" b="1"/>
            </a:lvl1pPr>
          </a:lstStyle>
          <a:p>
            <a:r>
              <a:rPr lang="fr-FR" smtClean="0"/>
              <a:t>Cliquez pour modifier le style du titre</a:t>
            </a:r>
            <a:endParaRPr lang="en-US"/>
          </a:p>
        </p:txBody>
      </p:sp>
      <p:sp>
        <p:nvSpPr>
          <p:cNvPr id="3" name="Espace réservé du contenu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a:p>
        </p:txBody>
      </p:sp>
      <p:sp>
        <p:nvSpPr>
          <p:cNvPr id="4" name="Espace réservé du texte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Cliquez pour modifier les styles du texte du masque</a:t>
            </a:r>
          </a:p>
        </p:txBody>
      </p:sp>
      <p:sp>
        <p:nvSpPr>
          <p:cNvPr id="5" name="Espace réservé de la date 3"/>
          <p:cNvSpPr>
            <a:spLocks noGrp="1"/>
          </p:cNvSpPr>
          <p:nvPr>
            <p:ph type="dt" sz="half" idx="10"/>
          </p:nvPr>
        </p:nvSpPr>
        <p:spPr/>
        <p:txBody>
          <a:bodyPr/>
          <a:lstStyle>
            <a:lvl1pPr>
              <a:defRPr/>
            </a:lvl1pPr>
          </a:lstStyle>
          <a:p>
            <a:pPr>
              <a:defRPr/>
            </a:pPr>
            <a:fld id="{5E15F22F-FDDF-4FEC-A80F-3C2296F84F3A}" type="datetimeFigureOut">
              <a:rPr lang="en-US"/>
              <a:pPr>
                <a:defRPr/>
              </a:pPr>
              <a:t>10/17/2012</a:t>
            </a:fld>
            <a:endParaRPr lang="en-US" dirty="0"/>
          </a:p>
        </p:txBody>
      </p:sp>
      <p:sp>
        <p:nvSpPr>
          <p:cNvPr id="6" name="Espace réservé du pied de page 4"/>
          <p:cNvSpPr>
            <a:spLocks noGrp="1"/>
          </p:cNvSpPr>
          <p:nvPr>
            <p:ph type="ftr" sz="quarter" idx="11"/>
          </p:nvPr>
        </p:nvSpPr>
        <p:spPr/>
        <p:txBody>
          <a:bodyPr/>
          <a:lstStyle>
            <a:lvl1pPr>
              <a:defRPr/>
            </a:lvl1pPr>
          </a:lstStyle>
          <a:p>
            <a:pPr>
              <a:defRPr/>
            </a:pPr>
            <a:endParaRPr lang="en-US"/>
          </a:p>
        </p:txBody>
      </p:sp>
      <p:sp>
        <p:nvSpPr>
          <p:cNvPr id="7" name="Espace réservé du numéro de diapositive 5"/>
          <p:cNvSpPr>
            <a:spLocks noGrp="1"/>
          </p:cNvSpPr>
          <p:nvPr>
            <p:ph type="sldNum" sz="quarter" idx="12"/>
          </p:nvPr>
        </p:nvSpPr>
        <p:spPr/>
        <p:txBody>
          <a:bodyPr/>
          <a:lstStyle>
            <a:lvl1pPr>
              <a:defRPr/>
            </a:lvl1pPr>
          </a:lstStyle>
          <a:p>
            <a:pPr>
              <a:defRPr/>
            </a:pPr>
            <a:fld id="{80042423-38D4-43F7-AB39-8ACA75497D80}" type="slidenum">
              <a:rPr lang="en-US"/>
              <a:pPr>
                <a:defRPr/>
              </a:pPr>
              <a:t>‹N°›</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1792288" y="4800600"/>
            <a:ext cx="5486400" cy="566738"/>
          </a:xfrm>
        </p:spPr>
        <p:txBody>
          <a:bodyPr anchor="b"/>
          <a:lstStyle>
            <a:lvl1pPr algn="l">
              <a:defRPr sz="2000" b="1"/>
            </a:lvl1pPr>
          </a:lstStyle>
          <a:p>
            <a:r>
              <a:rPr lang="fr-FR" smtClean="0"/>
              <a:t>Cliquez pour modifier le style du titre</a:t>
            </a:r>
            <a:endParaRPr lang="en-US"/>
          </a:p>
        </p:txBody>
      </p:sp>
      <p:sp>
        <p:nvSpPr>
          <p:cNvPr id="3" name="Espace réservé pour une image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fr-FR" noProof="0" smtClean="0"/>
              <a:t>Cliquez sur l'icône pour ajouter une image</a:t>
            </a:r>
            <a:endParaRPr lang="en-US" noProof="0" dirty="0" smtClean="0"/>
          </a:p>
        </p:txBody>
      </p:sp>
      <p:sp>
        <p:nvSpPr>
          <p:cNvPr id="4" name="Espace réservé du texte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Cliquez pour modifier les styles du texte du masque</a:t>
            </a:r>
          </a:p>
        </p:txBody>
      </p:sp>
      <p:sp>
        <p:nvSpPr>
          <p:cNvPr id="5" name="Espace réservé de la date 3"/>
          <p:cNvSpPr>
            <a:spLocks noGrp="1"/>
          </p:cNvSpPr>
          <p:nvPr>
            <p:ph type="dt" sz="half" idx="10"/>
          </p:nvPr>
        </p:nvSpPr>
        <p:spPr/>
        <p:txBody>
          <a:bodyPr/>
          <a:lstStyle>
            <a:lvl1pPr>
              <a:defRPr/>
            </a:lvl1pPr>
          </a:lstStyle>
          <a:p>
            <a:pPr>
              <a:defRPr/>
            </a:pPr>
            <a:fld id="{118B9F8E-4389-4B21-8DB4-F9B216514E91}" type="datetimeFigureOut">
              <a:rPr lang="en-US"/>
              <a:pPr>
                <a:defRPr/>
              </a:pPr>
              <a:t>10/17/2012</a:t>
            </a:fld>
            <a:endParaRPr lang="en-US" dirty="0"/>
          </a:p>
        </p:txBody>
      </p:sp>
      <p:sp>
        <p:nvSpPr>
          <p:cNvPr id="6" name="Espace réservé du pied de page 4"/>
          <p:cNvSpPr>
            <a:spLocks noGrp="1"/>
          </p:cNvSpPr>
          <p:nvPr>
            <p:ph type="ftr" sz="quarter" idx="11"/>
          </p:nvPr>
        </p:nvSpPr>
        <p:spPr/>
        <p:txBody>
          <a:bodyPr/>
          <a:lstStyle>
            <a:lvl1pPr>
              <a:defRPr/>
            </a:lvl1pPr>
          </a:lstStyle>
          <a:p>
            <a:pPr>
              <a:defRPr/>
            </a:pPr>
            <a:endParaRPr lang="en-US"/>
          </a:p>
        </p:txBody>
      </p:sp>
      <p:sp>
        <p:nvSpPr>
          <p:cNvPr id="7" name="Espace réservé du numéro de diapositive 5"/>
          <p:cNvSpPr>
            <a:spLocks noGrp="1"/>
          </p:cNvSpPr>
          <p:nvPr>
            <p:ph type="sldNum" sz="quarter" idx="12"/>
          </p:nvPr>
        </p:nvSpPr>
        <p:spPr/>
        <p:txBody>
          <a:bodyPr/>
          <a:lstStyle>
            <a:lvl1pPr>
              <a:defRPr/>
            </a:lvl1pPr>
          </a:lstStyle>
          <a:p>
            <a:pPr>
              <a:defRPr/>
            </a:pPr>
            <a:fld id="{3D9852AD-18A7-4234-8267-83CBC5FF3D7B}" type="slidenum">
              <a:rPr lang="en-US"/>
              <a:pPr>
                <a:defRPr/>
              </a:pPr>
              <a:t>‹N°›</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Cliquez pour modifier le style du titre</a:t>
            </a:r>
            <a:endParaRPr lang="en-US"/>
          </a:p>
        </p:txBody>
      </p:sp>
      <p:sp>
        <p:nvSpPr>
          <p:cNvPr id="3" name="Espace réservé du texte vertical 2"/>
          <p:cNvSpPr>
            <a:spLocks noGrp="1"/>
          </p:cNvSpPr>
          <p:nvPr>
            <p:ph type="body" orient="vert" idx="1"/>
          </p:nvPr>
        </p:nvSpPr>
        <p:spPr/>
        <p:txBody>
          <a:bodyPr vert="eaVert"/>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a:p>
        </p:txBody>
      </p:sp>
      <p:sp>
        <p:nvSpPr>
          <p:cNvPr id="4" name="Espace réservé de la date 3"/>
          <p:cNvSpPr>
            <a:spLocks noGrp="1"/>
          </p:cNvSpPr>
          <p:nvPr>
            <p:ph type="dt" sz="half" idx="10"/>
          </p:nvPr>
        </p:nvSpPr>
        <p:spPr/>
        <p:txBody>
          <a:bodyPr/>
          <a:lstStyle>
            <a:lvl1pPr>
              <a:defRPr/>
            </a:lvl1pPr>
          </a:lstStyle>
          <a:p>
            <a:pPr>
              <a:defRPr/>
            </a:pPr>
            <a:fld id="{B27C25E2-30C7-4566-B9C4-12411C2DACB0}" type="datetimeFigureOut">
              <a:rPr lang="en-US"/>
              <a:pPr>
                <a:defRPr/>
              </a:pPr>
              <a:t>10/17/2012</a:t>
            </a:fld>
            <a:endParaRPr lang="en-US" dirty="0"/>
          </a:p>
        </p:txBody>
      </p:sp>
      <p:sp>
        <p:nvSpPr>
          <p:cNvPr id="5" name="Espace réservé du pied de page 4"/>
          <p:cNvSpPr>
            <a:spLocks noGrp="1"/>
          </p:cNvSpPr>
          <p:nvPr>
            <p:ph type="ftr" sz="quarter" idx="11"/>
          </p:nvPr>
        </p:nvSpPr>
        <p:spPr/>
        <p:txBody>
          <a:bodyPr/>
          <a:lstStyle>
            <a:lvl1pPr>
              <a:defRPr/>
            </a:lvl1pPr>
          </a:lstStyle>
          <a:p>
            <a:pPr>
              <a:defRPr/>
            </a:pPr>
            <a:endParaRPr lang="en-US"/>
          </a:p>
        </p:txBody>
      </p:sp>
      <p:sp>
        <p:nvSpPr>
          <p:cNvPr id="6" name="Espace réservé du numéro de diapositive 5"/>
          <p:cNvSpPr>
            <a:spLocks noGrp="1"/>
          </p:cNvSpPr>
          <p:nvPr>
            <p:ph type="sldNum" sz="quarter" idx="12"/>
          </p:nvPr>
        </p:nvSpPr>
        <p:spPr/>
        <p:txBody>
          <a:bodyPr/>
          <a:lstStyle>
            <a:lvl1pPr>
              <a:defRPr/>
            </a:lvl1pPr>
          </a:lstStyle>
          <a:p>
            <a:pPr>
              <a:defRPr/>
            </a:pPr>
            <a:fld id="{82ED8A0B-DF95-4DDA-A7E9-407DC897F274}" type="slidenum">
              <a:rPr lang="en-US"/>
              <a:pPr>
                <a:defRPr/>
              </a:pPr>
              <a:t>‹N°›</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6629400" y="274638"/>
            <a:ext cx="2057400" cy="5851525"/>
          </a:xfrm>
        </p:spPr>
        <p:txBody>
          <a:bodyPr vert="eaVert"/>
          <a:lstStyle/>
          <a:p>
            <a:r>
              <a:rPr lang="fr-FR" smtClean="0"/>
              <a:t>Cliquez pour modifier le style du titre</a:t>
            </a:r>
            <a:endParaRPr lang="en-US"/>
          </a:p>
        </p:txBody>
      </p:sp>
      <p:sp>
        <p:nvSpPr>
          <p:cNvPr id="3" name="Espace réservé du texte vertical 2"/>
          <p:cNvSpPr>
            <a:spLocks noGrp="1"/>
          </p:cNvSpPr>
          <p:nvPr>
            <p:ph type="body" orient="vert" idx="1"/>
          </p:nvPr>
        </p:nvSpPr>
        <p:spPr>
          <a:xfrm>
            <a:off x="457200" y="274638"/>
            <a:ext cx="6019800" cy="5851525"/>
          </a:xfrm>
        </p:spPr>
        <p:txBody>
          <a:bodyPr vert="eaVert"/>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a:p>
        </p:txBody>
      </p:sp>
      <p:sp>
        <p:nvSpPr>
          <p:cNvPr id="4" name="Espace réservé de la date 3"/>
          <p:cNvSpPr>
            <a:spLocks noGrp="1"/>
          </p:cNvSpPr>
          <p:nvPr>
            <p:ph type="dt" sz="half" idx="10"/>
          </p:nvPr>
        </p:nvSpPr>
        <p:spPr/>
        <p:txBody>
          <a:bodyPr/>
          <a:lstStyle>
            <a:lvl1pPr>
              <a:defRPr/>
            </a:lvl1pPr>
          </a:lstStyle>
          <a:p>
            <a:pPr>
              <a:defRPr/>
            </a:pPr>
            <a:fld id="{4743FF81-B672-43C6-BE54-D801A834C975}" type="datetimeFigureOut">
              <a:rPr lang="en-US"/>
              <a:pPr>
                <a:defRPr/>
              </a:pPr>
              <a:t>10/17/2012</a:t>
            </a:fld>
            <a:endParaRPr lang="en-US" dirty="0"/>
          </a:p>
        </p:txBody>
      </p:sp>
      <p:sp>
        <p:nvSpPr>
          <p:cNvPr id="5" name="Espace réservé du pied de page 4"/>
          <p:cNvSpPr>
            <a:spLocks noGrp="1"/>
          </p:cNvSpPr>
          <p:nvPr>
            <p:ph type="ftr" sz="quarter" idx="11"/>
          </p:nvPr>
        </p:nvSpPr>
        <p:spPr/>
        <p:txBody>
          <a:bodyPr/>
          <a:lstStyle>
            <a:lvl1pPr>
              <a:defRPr/>
            </a:lvl1pPr>
          </a:lstStyle>
          <a:p>
            <a:pPr>
              <a:defRPr/>
            </a:pPr>
            <a:endParaRPr lang="en-US"/>
          </a:p>
        </p:txBody>
      </p:sp>
      <p:sp>
        <p:nvSpPr>
          <p:cNvPr id="6" name="Espace réservé du numéro de diapositive 5"/>
          <p:cNvSpPr>
            <a:spLocks noGrp="1"/>
          </p:cNvSpPr>
          <p:nvPr>
            <p:ph type="sldNum" sz="quarter" idx="12"/>
          </p:nvPr>
        </p:nvSpPr>
        <p:spPr/>
        <p:txBody>
          <a:bodyPr/>
          <a:lstStyle>
            <a:lvl1pPr>
              <a:defRPr/>
            </a:lvl1pPr>
          </a:lstStyle>
          <a:p>
            <a:pPr>
              <a:defRPr/>
            </a:pPr>
            <a:fld id="{76E2751C-C72B-42C8-ABBA-1BD8898973DD}" type="slidenum">
              <a:rPr lang="en-US"/>
              <a:pPr>
                <a:defRPr/>
              </a:pPr>
              <a:t>‹N°›</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Espace réservé du titre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fr-FR" smtClean="0"/>
              <a:t>Cliquez pour modifier le style du titre</a:t>
            </a:r>
            <a:endParaRPr lang="en-US" smtClean="0"/>
          </a:p>
        </p:txBody>
      </p:sp>
      <p:sp>
        <p:nvSpPr>
          <p:cNvPr id="1027" name="Espace réservé du texte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smtClean="0"/>
          </a:p>
        </p:txBody>
      </p:sp>
      <p:sp>
        <p:nvSpPr>
          <p:cNvPr id="4" name="Espace réservé de la date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688694BC-5F59-4C37-B3BC-46A3AFBC55F0}" type="datetimeFigureOut">
              <a:rPr lang="en-US"/>
              <a:pPr>
                <a:defRPr/>
              </a:pPr>
              <a:t>10/17/2012</a:t>
            </a:fld>
            <a:endParaRPr lang="en-US" dirty="0"/>
          </a:p>
        </p:txBody>
      </p:sp>
      <p:sp>
        <p:nvSpPr>
          <p:cNvPr id="5" name="Espace réservé du pied de page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dirty="0" smtClean="0">
                <a:solidFill>
                  <a:schemeClr val="tx1">
                    <a:tint val="75000"/>
                  </a:schemeClr>
                </a:solidFill>
                <a:latin typeface="+mn-lt"/>
              </a:defRPr>
            </a:lvl1pPr>
          </a:lstStyle>
          <a:p>
            <a:pPr>
              <a:defRPr/>
            </a:pPr>
            <a:endParaRPr lang="en-US"/>
          </a:p>
        </p:txBody>
      </p:sp>
      <p:sp>
        <p:nvSpPr>
          <p:cNvPr id="6" name="Espace réservé du numéro de diapositive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CE7BB404-A4E5-431B-9363-7257B607FFC2}" type="slidenum">
              <a:rPr lang="en-US"/>
              <a:pPr>
                <a:defRPr/>
              </a:pPr>
              <a:t>‹N°›</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jpeg"/><Relationship Id="rId7" Type="http://schemas.openxmlformats.org/officeDocument/2006/relationships/diagramColors" Target="../diagrams/colors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nouvelle%20recherche/Grille_observation.doc"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8.gif"/></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2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5.jpeg"/></Relationships>
</file>

<file path=ppt/slides/_rels/slide2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2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2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5.jpeg"/><Relationship Id="rId7" Type="http://schemas.openxmlformats.org/officeDocument/2006/relationships/diagramColors" Target="../diagrams/colors4.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18.jpeg"/></Relationships>
</file>

<file path=ppt/slides/_rels/slide2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5.jpeg"/><Relationship Id="rId7" Type="http://schemas.openxmlformats.org/officeDocument/2006/relationships/diagramColors" Target="../diagrams/colors5.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5.jpeg"/><Relationship Id="rId7" Type="http://schemas.openxmlformats.org/officeDocument/2006/relationships/diagramColors" Target="../diagrams/colors6.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3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5.jpeg"/><Relationship Id="rId7" Type="http://schemas.openxmlformats.org/officeDocument/2006/relationships/diagramColors" Target="../diagrams/colors7.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3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6.xml"/><Relationship Id="rId1" Type="http://schemas.openxmlformats.org/officeDocument/2006/relationships/slideLayout" Target="../slideLayouts/slideLayout1.xml"/><Relationship Id="rId4" Type="http://schemas.openxmlformats.org/officeDocument/2006/relationships/image" Target="../media/image20.jpeg"/></Relationships>
</file>

<file path=ppt/slides/_rels/slide3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5.jpeg"/><Relationship Id="rId7" Type="http://schemas.openxmlformats.org/officeDocument/2006/relationships/diagramColors" Target="../diagrams/colors8.xm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3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5.jpeg"/><Relationship Id="rId7" Type="http://schemas.openxmlformats.org/officeDocument/2006/relationships/diagramColors" Target="../diagrams/colors9.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4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5.jpeg"/><Relationship Id="rId7" Type="http://schemas.openxmlformats.org/officeDocument/2006/relationships/diagramColors" Target="../diagrams/colors10.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4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hyperlink" Target="http://www.recherche-qualitative.qc.ca/numero27(1)/soule.pdf" TargetMode="External"/><Relationship Id="rId13" Type="http://schemas.openxmlformats.org/officeDocument/2006/relationships/hyperlink" Target="http://ec.europa.eu/europeaid/evaluation/methodology/examples/too_qst_res_fr.pdf" TargetMode="External"/><Relationship Id="rId3" Type="http://schemas.openxmlformats.org/officeDocument/2006/relationships/image" Target="../media/image5.jpeg"/><Relationship Id="rId7" Type="http://schemas.openxmlformats.org/officeDocument/2006/relationships/hyperlink" Target="http://www.carede.org/IMG/pdf/RECHERCHE_QUALITATIVE.pdf" TargetMode="External"/><Relationship Id="rId12" Type="http://schemas.openxmlformats.org/officeDocument/2006/relationships/hyperlink" Target="http://www.clevislauzon.qc.ca/professeurs/mathematiques/barrettg/MQA/Demarche%20scientifique.pdf"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hyperlink" Target="http://www.cairn.info/article.php?ID_ARTICLE=HP_003_0014" TargetMode="External"/><Relationship Id="rId11" Type="http://schemas.openxmlformats.org/officeDocument/2006/relationships/hyperlink" Target="http://members.tripod.com/frede_dast/conseil/cueillette.html" TargetMode="External"/><Relationship Id="rId5" Type="http://schemas.openxmlformats.org/officeDocument/2006/relationships/hyperlink" Target="http://promothee2004.free.fr/Documents/methodotravecrit.pdf" TargetMode="External"/><Relationship Id="rId15" Type="http://schemas.openxmlformats.org/officeDocument/2006/relationships/hyperlink" Target="http://www-zope.ac-strasbourg.fr/" TargetMode="External"/><Relationship Id="rId10" Type="http://schemas.openxmlformats.org/officeDocument/2006/relationships/hyperlink" Target="http://www.stes-apes.med.ulg.ac.be/Documents_electroniques/MET/MET-DON/ELE%20MET-DON%208166.pdf" TargetMode="External"/><Relationship Id="rId4" Type="http://schemas.openxmlformats.org/officeDocument/2006/relationships/hyperlink" Target="file:///C:\Users\wahiba\Downloads\entretien+dans+la+recherche+scientifique&amp;source=bl&amp;ots=Zl8vapAtxV&amp;sig=avTbmTVA0oovdknivYoqMCgyIHk&amp;hl=fr&amp;sa=X&amp;ei=Fk-YT5-zHMat8gO907iwBg&amp;sqi=2&amp;ved=0CDgQ6AEwBA" TargetMode="External"/><Relationship Id="rId9" Type="http://schemas.openxmlformats.org/officeDocument/2006/relationships/hyperlink" Target="http://staps.univlille2.fr/fileadmin/user_upload/ressources_peda/Masters/SLEC/obser_object.pdf" TargetMode="External"/><Relationship Id="rId14" Type="http://schemas.openxmlformats.org/officeDocument/2006/relationships/hyperlink" Target="http://www.mon-enquete-enligne.f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9" name="Titre 1"/>
          <p:cNvSpPr txBox="1">
            <a:spLocks/>
          </p:cNvSpPr>
          <p:nvPr/>
        </p:nvSpPr>
        <p:spPr bwMode="auto">
          <a:xfrm>
            <a:off x="785813" y="2500313"/>
            <a:ext cx="7772400" cy="12144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fr-CA" sz="4200" b="1" i="0" u="none" strike="noStrike" kern="1200" cap="none" spc="0" normalizeH="0" baseline="0" noProof="0" dirty="0" smtClean="0">
                <a:ln>
                  <a:noFill/>
                </a:ln>
                <a:solidFill>
                  <a:schemeClr val="tx1"/>
                </a:solidFill>
                <a:effectLst/>
                <a:uLnTx/>
                <a:uFillTx/>
                <a:latin typeface="Algerian" pitchFamily="82" charset="0"/>
                <a:ea typeface="+mj-ea"/>
                <a:cs typeface="+mj-cs"/>
              </a:rPr>
              <a:t>Instruments de cueillette de données </a:t>
            </a:r>
            <a:endParaRPr kumimoji="0" lang="en-US" sz="4200" b="1" i="0" u="none" strike="noStrike" kern="1200" cap="none" spc="0" normalizeH="0" baseline="0" noProof="0" dirty="0" smtClean="0">
              <a:ln>
                <a:noFill/>
              </a:ln>
              <a:solidFill>
                <a:schemeClr val="tx1"/>
              </a:solidFill>
              <a:effectLst/>
              <a:uLnTx/>
              <a:uFillTx/>
              <a:latin typeface="Algerian" pitchFamily="82" charset="0"/>
              <a:ea typeface="+mj-ea"/>
              <a:cs typeface="+mj-cs"/>
            </a:endParaRPr>
          </a:p>
        </p:txBody>
      </p:sp>
      <p:sp>
        <p:nvSpPr>
          <p:cNvPr id="10" name="ZoneTexte 4"/>
          <p:cNvSpPr txBox="1">
            <a:spLocks noChangeArrowheads="1"/>
          </p:cNvSpPr>
          <p:nvPr/>
        </p:nvSpPr>
        <p:spPr bwMode="auto">
          <a:xfrm>
            <a:off x="285750" y="4000500"/>
            <a:ext cx="2980303" cy="2769989"/>
          </a:xfrm>
          <a:prstGeom prst="rect">
            <a:avLst/>
          </a:prstGeom>
          <a:noFill/>
          <a:ln w="9525">
            <a:noFill/>
            <a:miter lim="800000"/>
            <a:headEnd/>
            <a:tailEnd/>
          </a:ln>
        </p:spPr>
        <p:txBody>
          <a:bodyPr wrap="none">
            <a:spAutoFit/>
          </a:bodyPr>
          <a:lstStyle/>
          <a:p>
            <a:r>
              <a:rPr lang="fr-FR" b="1" u="sng" dirty="0" err="1"/>
              <a:t>Préaparé</a:t>
            </a:r>
            <a:r>
              <a:rPr lang="fr-FR" b="1" u="sng" dirty="0"/>
              <a:t> &amp; présenté par </a:t>
            </a:r>
            <a:r>
              <a:rPr lang="fr-FR" dirty="0"/>
              <a:t>:</a:t>
            </a:r>
          </a:p>
          <a:p>
            <a:endParaRPr lang="fr-FR" dirty="0"/>
          </a:p>
          <a:p>
            <a:r>
              <a:rPr lang="fr-FR" sz="2000" dirty="0" err="1" smtClean="0"/>
              <a:t>Nezha</a:t>
            </a:r>
            <a:r>
              <a:rPr lang="fr-FR" sz="2000" dirty="0" smtClean="0"/>
              <a:t> BENMOUSSA</a:t>
            </a:r>
          </a:p>
          <a:p>
            <a:r>
              <a:rPr lang="fr-FR" sz="2000" dirty="0" smtClean="0"/>
              <a:t>Souad AHRIZ</a:t>
            </a:r>
            <a:endParaRPr lang="fr-FR" sz="2000" dirty="0"/>
          </a:p>
          <a:p>
            <a:r>
              <a:rPr lang="fr-FR" sz="2000" dirty="0" err="1"/>
              <a:t>Zainab</a:t>
            </a:r>
            <a:r>
              <a:rPr lang="fr-FR" sz="2000" dirty="0"/>
              <a:t> BIBELGHACH</a:t>
            </a:r>
          </a:p>
          <a:p>
            <a:r>
              <a:rPr lang="fr-FR" sz="2000" dirty="0" err="1"/>
              <a:t>Yousra</a:t>
            </a:r>
            <a:r>
              <a:rPr lang="fr-FR" sz="2000" dirty="0"/>
              <a:t> CHARROUF</a:t>
            </a:r>
          </a:p>
          <a:p>
            <a:r>
              <a:rPr lang="fr-FR" sz="2000" dirty="0" err="1"/>
              <a:t>Wahiba</a:t>
            </a:r>
            <a:r>
              <a:rPr lang="fr-FR" sz="2000" dirty="0"/>
              <a:t> KHARTI</a:t>
            </a:r>
          </a:p>
          <a:p>
            <a:r>
              <a:rPr lang="fr-FR" sz="2000" dirty="0"/>
              <a:t>Khadija MAJDOUBI</a:t>
            </a:r>
          </a:p>
          <a:p>
            <a:endParaRPr lang="fr-FR" dirty="0"/>
          </a:p>
        </p:txBody>
      </p:sp>
      <p:sp>
        <p:nvSpPr>
          <p:cNvPr id="11" name="ZoneTexte 5"/>
          <p:cNvSpPr txBox="1">
            <a:spLocks noChangeArrowheads="1"/>
          </p:cNvSpPr>
          <p:nvPr/>
        </p:nvSpPr>
        <p:spPr bwMode="auto">
          <a:xfrm>
            <a:off x="6929438" y="4714875"/>
            <a:ext cx="1338262" cy="368300"/>
          </a:xfrm>
          <a:prstGeom prst="rect">
            <a:avLst/>
          </a:prstGeom>
          <a:noFill/>
          <a:ln w="9525">
            <a:noFill/>
            <a:miter lim="800000"/>
            <a:headEnd/>
            <a:tailEnd/>
          </a:ln>
        </p:spPr>
        <p:txBody>
          <a:bodyPr wrap="none">
            <a:spAutoFit/>
          </a:bodyPr>
          <a:lstStyle/>
          <a:p>
            <a:r>
              <a:rPr lang="fr-FR"/>
              <a:t>M. CHAKLI</a:t>
            </a:r>
          </a:p>
        </p:txBody>
      </p:sp>
      <p:sp>
        <p:nvSpPr>
          <p:cNvPr id="12" name="ZoneTexte 6"/>
          <p:cNvSpPr txBox="1">
            <a:spLocks noChangeArrowheads="1"/>
          </p:cNvSpPr>
          <p:nvPr/>
        </p:nvSpPr>
        <p:spPr bwMode="auto">
          <a:xfrm>
            <a:off x="3643313" y="6286500"/>
            <a:ext cx="2771775" cy="369888"/>
          </a:xfrm>
          <a:prstGeom prst="rect">
            <a:avLst/>
          </a:prstGeom>
          <a:noFill/>
          <a:ln w="9525">
            <a:noFill/>
            <a:miter lim="800000"/>
            <a:headEnd/>
            <a:tailEnd/>
          </a:ln>
        </p:spPr>
        <p:txBody>
          <a:bodyPr wrap="none">
            <a:spAutoFit/>
          </a:bodyPr>
          <a:lstStyle/>
          <a:p>
            <a:r>
              <a:rPr lang="fr-FR" b="1" i="1"/>
              <a:t>MASTER ISIF 2011/2012</a:t>
            </a:r>
          </a:p>
        </p:txBody>
      </p:sp>
      <p:pic>
        <p:nvPicPr>
          <p:cNvPr id="6" name="Image 5"/>
          <p:cNvPicPr>
            <a:picLocks noChangeAspect="1" noChangeArrowheads="1"/>
          </p:cNvPicPr>
          <p:nvPr/>
        </p:nvPicPr>
        <p:blipFill>
          <a:blip r:embed="rId4" cstate="print"/>
          <a:srcRect/>
          <a:stretch>
            <a:fillRect/>
          </a:stretch>
        </p:blipFill>
        <p:spPr bwMode="auto">
          <a:xfrm>
            <a:off x="0" y="0"/>
            <a:ext cx="1907704" cy="1196751"/>
          </a:xfrm>
          <a:prstGeom prst="rect">
            <a:avLst/>
          </a:prstGeom>
          <a:noFill/>
          <a:ln w="9525">
            <a:noFill/>
            <a:miter lim="800000"/>
            <a:headEnd/>
            <a:tailEnd/>
          </a:ln>
        </p:spPr>
      </p:pic>
      <p:pic>
        <p:nvPicPr>
          <p:cNvPr id="7" name="Image 6"/>
          <p:cNvPicPr>
            <a:picLocks noChangeAspect="1" noChangeArrowheads="1"/>
          </p:cNvPicPr>
          <p:nvPr/>
        </p:nvPicPr>
        <p:blipFill>
          <a:blip r:embed="rId5" cstate="print"/>
          <a:srcRect/>
          <a:stretch>
            <a:fillRect/>
          </a:stretch>
        </p:blipFill>
        <p:spPr bwMode="auto">
          <a:xfrm>
            <a:off x="7164288" y="1"/>
            <a:ext cx="1979712" cy="119675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me 5"/>
          <p:cNvGraphicFramePr/>
          <p:nvPr/>
        </p:nvGraphicFramePr>
        <p:xfrm>
          <a:off x="2714612" y="1285860"/>
          <a:ext cx="6215138" cy="55721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Flèche vers le bas 6"/>
          <p:cNvSpPr/>
          <p:nvPr/>
        </p:nvSpPr>
        <p:spPr>
          <a:xfrm>
            <a:off x="2643188" y="214313"/>
            <a:ext cx="5857875" cy="714375"/>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2800" b="1" dirty="0">
                <a:latin typeface="Monotype Corsiva" pitchFamily="66" charset="0"/>
              </a:rPr>
              <a:t>AU PROGRAMME</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Espace réservé du contenu 5"/>
          <p:cNvSpPr>
            <a:spLocks noGrp="1"/>
          </p:cNvSpPr>
          <p:nvPr>
            <p:ph idx="1"/>
          </p:nvPr>
        </p:nvSpPr>
        <p:spPr>
          <a:xfrm>
            <a:off x="323850" y="1989138"/>
            <a:ext cx="8229600" cy="4525962"/>
          </a:xfrm>
        </p:spPr>
        <p:txBody>
          <a:bodyPr/>
          <a:lstStyle/>
          <a:p>
            <a:pPr algn="just" eaLnBrk="1" hangingPunct="1">
              <a:buFont typeface="Arial" charset="0"/>
              <a:buNone/>
            </a:pPr>
            <a:r>
              <a:rPr lang="fr-FR" sz="2400" b="1" dirty="0" smtClean="0"/>
              <a:t> </a:t>
            </a:r>
            <a:endParaRPr lang="fr-FR" sz="2400" dirty="0" smtClean="0"/>
          </a:p>
          <a:p>
            <a:pPr algn="just" eaLnBrk="1" hangingPunct="1">
              <a:buNone/>
            </a:pPr>
            <a:r>
              <a:rPr lang="fr-FR" sz="2400" b="1" dirty="0" smtClean="0"/>
              <a:t> </a:t>
            </a:r>
            <a:r>
              <a:rPr lang="fr-FR" sz="2400" dirty="0" smtClean="0"/>
              <a:t>«</a:t>
            </a:r>
            <a:r>
              <a:rPr lang="fr-FR" sz="2400" dirty="0" smtClean="0">
                <a:latin typeface="Times New Roman" pitchFamily="18" charset="0"/>
                <a:cs typeface="Times New Roman" pitchFamily="18" charset="0"/>
              </a:rPr>
              <a:t>La cueillette de données  est un «PROCESSUS ORGANISE mis en œuvre pour OBTENIR DES INFORMATIONS auprès de SOURCES MULTIPLES, en vue de passer d’un niveau de connaissance ou de représentation d’une situation donnée à un autre niveau de connaissance ou de représentation de la même situation, dans le cadre d’une ACTION DELIBEREE dont les OBJECTIFS ont été clairement DEFINIS, et qui donne des garanties suffisantes de VALIDITE».</a:t>
            </a:r>
          </a:p>
          <a:p>
            <a:pPr algn="just" eaLnBrk="1" hangingPunct="1">
              <a:buFont typeface="Arial" charset="0"/>
              <a:buNone/>
            </a:pPr>
            <a:endParaRPr lang="fr-FR" sz="2400" dirty="0" smtClean="0"/>
          </a:p>
          <a:p>
            <a:pPr eaLnBrk="1" hangingPunct="1">
              <a:buFont typeface="Arial" charset="0"/>
              <a:buNone/>
            </a:pPr>
            <a:endParaRPr lang="fr-FR" dirty="0" smtClean="0"/>
          </a:p>
        </p:txBody>
      </p:sp>
      <p:sp>
        <p:nvSpPr>
          <p:cNvPr id="6" name="Titre 1"/>
          <p:cNvSpPr>
            <a:spLocks noGrp="1"/>
          </p:cNvSpPr>
          <p:nvPr>
            <p:ph type="title"/>
          </p:nvPr>
        </p:nvSpPr>
        <p:spPr/>
        <p:txBody>
          <a:bodyPr rtlCol="0">
            <a:normAutofit/>
          </a:bodyPr>
          <a:lstStyle/>
          <a:p>
            <a:pPr eaLnBrk="1" fontAlgn="auto" hangingPunct="1">
              <a:spcAft>
                <a:spcPts val="0"/>
              </a:spcAft>
              <a:defRPr/>
            </a:pPr>
            <a:r>
              <a:rPr lang="en-US" sz="4000" dirty="0" smtClean="0">
                <a:cs typeface="Times New Roman" pitchFamily="18" charset="0"/>
              </a:rPr>
              <a:t>LE RECUEIL D’INFORMATIONS </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Espace réservé du contenu 5"/>
          <p:cNvSpPr>
            <a:spLocks noGrp="1"/>
          </p:cNvSpPr>
          <p:nvPr>
            <p:ph idx="1"/>
          </p:nvPr>
        </p:nvSpPr>
        <p:spPr>
          <a:xfrm>
            <a:off x="467544" y="1124744"/>
            <a:ext cx="8229600" cy="4525962"/>
          </a:xfrm>
        </p:spPr>
        <p:txBody>
          <a:bodyPr/>
          <a:lstStyle/>
          <a:p>
            <a:pPr algn="just" eaLnBrk="1" hangingPunct="1">
              <a:buFont typeface="Arial" charset="0"/>
              <a:buNone/>
            </a:pPr>
            <a:r>
              <a:rPr lang="fr-FR" sz="2400" b="1" dirty="0" smtClean="0"/>
              <a:t> </a:t>
            </a:r>
            <a:endParaRPr lang="fr-FR" sz="2400" dirty="0" smtClean="0"/>
          </a:p>
          <a:p>
            <a:pPr algn="ctr">
              <a:lnSpc>
                <a:spcPct val="90000"/>
              </a:lnSpc>
              <a:buNone/>
            </a:pPr>
            <a:r>
              <a:rPr lang="fr-FR" sz="2400" dirty="0" smtClean="0">
                <a:solidFill>
                  <a:srgbClr val="000000"/>
                </a:solidFill>
                <a:latin typeface="Times New Roman" pitchFamily="18" charset="0"/>
                <a:cs typeface="Times New Roman" pitchFamily="18" charset="0"/>
              </a:rPr>
              <a:t>Cerner de plus près une situation donnée  pour :</a:t>
            </a:r>
          </a:p>
          <a:p>
            <a:pPr algn="just">
              <a:lnSpc>
                <a:spcPct val="90000"/>
              </a:lnSpc>
              <a:buNone/>
            </a:pPr>
            <a:endParaRPr lang="fr-FR" sz="2400" dirty="0" smtClean="0">
              <a:latin typeface="Times New Roman" pitchFamily="18" charset="0"/>
              <a:cs typeface="Times New Roman" pitchFamily="18" charset="0"/>
            </a:endParaRPr>
          </a:p>
          <a:p>
            <a:pPr algn="just">
              <a:lnSpc>
                <a:spcPct val="90000"/>
              </a:lnSpc>
            </a:pPr>
            <a:r>
              <a:rPr lang="fr-FR" sz="2400" dirty="0" smtClean="0">
                <a:solidFill>
                  <a:srgbClr val="000000"/>
                </a:solidFill>
                <a:latin typeface="Times New Roman" pitchFamily="18" charset="0"/>
                <a:cs typeface="Times New Roman" pitchFamily="18" charset="0"/>
              </a:rPr>
              <a:t>poser un choix ou prendre une décision </a:t>
            </a:r>
            <a:endParaRPr lang="fr-FR" sz="2400" dirty="0" smtClean="0">
              <a:latin typeface="Times New Roman" pitchFamily="18" charset="0"/>
              <a:cs typeface="Times New Roman" pitchFamily="18" charset="0"/>
            </a:endParaRPr>
          </a:p>
          <a:p>
            <a:pPr algn="just">
              <a:lnSpc>
                <a:spcPct val="90000"/>
              </a:lnSpc>
            </a:pPr>
            <a:r>
              <a:rPr lang="fr-FR" sz="2400" dirty="0" smtClean="0">
                <a:solidFill>
                  <a:srgbClr val="000000"/>
                </a:solidFill>
                <a:latin typeface="Times New Roman" pitchFamily="18" charset="0"/>
                <a:cs typeface="Times New Roman" pitchFamily="18" charset="0"/>
              </a:rPr>
              <a:t>améliorer un fonctionnement, des performances </a:t>
            </a:r>
            <a:endParaRPr lang="fr-FR" sz="2400" dirty="0" smtClean="0">
              <a:latin typeface="Times New Roman" pitchFamily="18" charset="0"/>
              <a:cs typeface="Times New Roman" pitchFamily="18" charset="0"/>
            </a:endParaRPr>
          </a:p>
          <a:p>
            <a:pPr algn="just">
              <a:lnSpc>
                <a:spcPct val="90000"/>
              </a:lnSpc>
            </a:pPr>
            <a:r>
              <a:rPr lang="fr-FR" sz="2400" dirty="0" smtClean="0">
                <a:solidFill>
                  <a:srgbClr val="000000"/>
                </a:solidFill>
                <a:latin typeface="Times New Roman" pitchFamily="18" charset="0"/>
                <a:cs typeface="Times New Roman" pitchFamily="18" charset="0"/>
              </a:rPr>
              <a:t>résoudre un problème </a:t>
            </a:r>
            <a:endParaRPr lang="fr-FR" sz="2400" dirty="0" smtClean="0">
              <a:latin typeface="Times New Roman" pitchFamily="18" charset="0"/>
              <a:cs typeface="Times New Roman" pitchFamily="18" charset="0"/>
            </a:endParaRPr>
          </a:p>
          <a:p>
            <a:pPr algn="just">
              <a:lnSpc>
                <a:spcPct val="90000"/>
              </a:lnSpc>
            </a:pPr>
            <a:r>
              <a:rPr lang="fr-FR" sz="2400" dirty="0" smtClean="0">
                <a:solidFill>
                  <a:srgbClr val="000000"/>
                </a:solidFill>
                <a:latin typeface="Times New Roman" pitchFamily="18" charset="0"/>
                <a:cs typeface="Times New Roman" pitchFamily="18" charset="0"/>
              </a:rPr>
              <a:t>cerner un phénomène</a:t>
            </a:r>
            <a:endParaRPr lang="fr-FR" sz="2400" dirty="0" smtClean="0">
              <a:latin typeface="Times New Roman" pitchFamily="18" charset="0"/>
              <a:cs typeface="Times New Roman" pitchFamily="18" charset="0"/>
            </a:endParaRPr>
          </a:p>
          <a:p>
            <a:pPr algn="just">
              <a:lnSpc>
                <a:spcPct val="90000"/>
              </a:lnSpc>
            </a:pPr>
            <a:r>
              <a:rPr lang="fr-FR" sz="2400" dirty="0" smtClean="0">
                <a:solidFill>
                  <a:srgbClr val="000000"/>
                </a:solidFill>
                <a:latin typeface="Times New Roman" pitchFamily="18" charset="0"/>
                <a:cs typeface="Times New Roman" pitchFamily="18" charset="0"/>
              </a:rPr>
              <a:t>tester des hypothèses scientifiques (confirmer ou infirmer une proposition explicative ou prédictive)</a:t>
            </a:r>
          </a:p>
          <a:p>
            <a:pPr algn="just">
              <a:lnSpc>
                <a:spcPct val="90000"/>
              </a:lnSpc>
            </a:pPr>
            <a:r>
              <a:rPr lang="fr-FR" sz="2400" dirty="0" smtClean="0">
                <a:solidFill>
                  <a:srgbClr val="000000"/>
                </a:solidFill>
                <a:latin typeface="Times New Roman" pitchFamily="18" charset="0"/>
                <a:cs typeface="Times New Roman" pitchFamily="18" charset="0"/>
              </a:rPr>
              <a:t>produire un savoir </a:t>
            </a:r>
            <a:endParaRPr lang="fr-FR" sz="2400" dirty="0" smtClean="0">
              <a:latin typeface="Times New Roman" pitchFamily="18" charset="0"/>
              <a:cs typeface="Times New Roman" pitchFamily="18" charset="0"/>
            </a:endParaRPr>
          </a:p>
          <a:p>
            <a:pPr algn="just">
              <a:lnSpc>
                <a:spcPct val="90000"/>
              </a:lnSpc>
            </a:pPr>
            <a:r>
              <a:rPr lang="fr-FR" sz="2400" dirty="0" smtClean="0">
                <a:solidFill>
                  <a:srgbClr val="000000"/>
                </a:solidFill>
                <a:latin typeface="Times New Roman" pitchFamily="18" charset="0"/>
                <a:cs typeface="Times New Roman" pitchFamily="18" charset="0"/>
              </a:rPr>
              <a:t>etc.</a:t>
            </a:r>
          </a:p>
          <a:p>
            <a:pPr algn="just">
              <a:lnSpc>
                <a:spcPct val="90000"/>
              </a:lnSpc>
            </a:pPr>
            <a:endParaRPr lang="fr-FR" sz="2400" dirty="0" smtClean="0">
              <a:solidFill>
                <a:srgbClr val="000000"/>
              </a:solidFill>
              <a:latin typeface="Times New Roman" pitchFamily="18" charset="0"/>
              <a:cs typeface="Times New Roman" pitchFamily="18" charset="0"/>
            </a:endParaRPr>
          </a:p>
          <a:p>
            <a:pPr algn="ctr">
              <a:lnSpc>
                <a:spcPct val="90000"/>
              </a:lnSpc>
              <a:buNone/>
            </a:pPr>
            <a:r>
              <a:rPr lang="fr-FR" sz="2800" b="1" dirty="0" smtClean="0">
                <a:solidFill>
                  <a:srgbClr val="000000"/>
                </a:solidFill>
                <a:latin typeface="Times New Roman" pitchFamily="18" charset="0"/>
                <a:cs typeface="Times New Roman" pitchFamily="18" charset="0"/>
              </a:rPr>
              <a:t>D’où la nécessité de recueillir des informations de qualité !</a:t>
            </a:r>
            <a:endParaRPr lang="fr-FR" sz="2800" b="1" dirty="0" smtClean="0">
              <a:latin typeface="Times New Roman" pitchFamily="18" charset="0"/>
              <a:cs typeface="Times New Roman" pitchFamily="18" charset="0"/>
            </a:endParaRPr>
          </a:p>
          <a:p>
            <a:pPr algn="just">
              <a:lnSpc>
                <a:spcPct val="90000"/>
              </a:lnSpc>
            </a:pPr>
            <a:endParaRPr lang="fr-FR" sz="2400" dirty="0" smtClean="0">
              <a:cs typeface="Times New Roman" pitchFamily="18" charset="0"/>
            </a:endParaRPr>
          </a:p>
          <a:p>
            <a:pPr algn="just">
              <a:lnSpc>
                <a:spcPct val="90000"/>
              </a:lnSpc>
              <a:buNone/>
            </a:pPr>
            <a:r>
              <a:rPr lang="fr-FR" sz="2400" dirty="0" smtClean="0">
                <a:solidFill>
                  <a:srgbClr val="000000"/>
                </a:solidFill>
                <a:cs typeface="Times New Roman" pitchFamily="18" charset="0"/>
              </a:rPr>
              <a:t> </a:t>
            </a:r>
            <a:endParaRPr lang="fr-FR" sz="2400" dirty="0" smtClean="0"/>
          </a:p>
          <a:p>
            <a:pPr eaLnBrk="1" hangingPunct="1">
              <a:buFont typeface="Arial" charset="0"/>
              <a:buNone/>
            </a:pPr>
            <a:endParaRPr lang="fr-FR" dirty="0" smtClean="0"/>
          </a:p>
        </p:txBody>
      </p:sp>
      <p:sp>
        <p:nvSpPr>
          <p:cNvPr id="6" name="Titre 1"/>
          <p:cNvSpPr>
            <a:spLocks noGrp="1"/>
          </p:cNvSpPr>
          <p:nvPr>
            <p:ph type="title"/>
          </p:nvPr>
        </p:nvSpPr>
        <p:spPr>
          <a:xfrm>
            <a:off x="467544" y="0"/>
            <a:ext cx="8229600" cy="1143000"/>
          </a:xfrm>
        </p:spPr>
        <p:txBody>
          <a:bodyPr rtlCol="0">
            <a:normAutofit fontScale="90000"/>
          </a:bodyPr>
          <a:lstStyle/>
          <a:p>
            <a:pPr fontAlgn="auto">
              <a:spcAft>
                <a:spcPts val="0"/>
              </a:spcAft>
              <a:defRPr/>
            </a:pPr>
            <a:r>
              <a:rPr lang="en-US" sz="4000" dirty="0" smtClean="0">
                <a:cs typeface="Times New Roman" pitchFamily="18" charset="0"/>
              </a:rPr>
              <a:t>OBJECTIFS </a:t>
            </a:r>
            <a:r>
              <a:rPr lang="fr-FR" sz="4000" dirty="0" smtClean="0">
                <a:cs typeface="Times New Roman" pitchFamily="18" charset="0"/>
              </a:rPr>
              <a:t>DU RECUEIL D’INFORMATIONS</a:t>
            </a:r>
            <a:r>
              <a:rPr lang="fr-FR" sz="4000" dirty="0" smtClean="0"/>
              <a:t> </a:t>
            </a:r>
            <a:endParaRPr lang="en-US" sz="4000" dirty="0" smtClean="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7" name="Espace réservé du contenu 5"/>
          <p:cNvSpPr>
            <a:spLocks noGrp="1"/>
          </p:cNvSpPr>
          <p:nvPr>
            <p:ph idx="1"/>
          </p:nvPr>
        </p:nvSpPr>
        <p:spPr>
          <a:xfrm>
            <a:off x="323850" y="1989138"/>
            <a:ext cx="8229600" cy="4525962"/>
          </a:xfrm>
        </p:spPr>
        <p:txBody>
          <a:bodyPr/>
          <a:lstStyle/>
          <a:p>
            <a:pPr algn="just" eaLnBrk="1" hangingPunct="1">
              <a:buFont typeface="Arial" charset="0"/>
              <a:buNone/>
            </a:pPr>
            <a:r>
              <a:rPr lang="fr-FR" sz="2400" b="1" dirty="0" smtClean="0"/>
              <a:t> </a:t>
            </a:r>
            <a:endParaRPr lang="fr-FR" sz="2400" dirty="0" smtClean="0"/>
          </a:p>
          <a:p>
            <a:pPr algn="just" eaLnBrk="1" hangingPunct="1">
              <a:buFont typeface="Arial" charset="0"/>
              <a:buNone/>
            </a:pPr>
            <a:r>
              <a:rPr lang="fr-FR" sz="2400" b="1" dirty="0" smtClean="0">
                <a:latin typeface="Times New Roman" pitchFamily="18" charset="0"/>
                <a:cs typeface="Times New Roman" pitchFamily="18" charset="0"/>
              </a:rPr>
              <a:t>     L’approche  quantitative </a:t>
            </a:r>
            <a:r>
              <a:rPr lang="fr-FR" sz="2400" dirty="0" smtClean="0">
                <a:latin typeface="Times New Roman" pitchFamily="18" charset="0"/>
                <a:cs typeface="Times New Roman" pitchFamily="18" charset="0"/>
              </a:rPr>
              <a:t>décrit et explique les phénomènes au moyen d’indicateurs et d’agrégats au niveau de la population.  (</a:t>
            </a:r>
            <a:r>
              <a:rPr lang="fr-FR" sz="2400" b="1" dirty="0" smtClean="0">
                <a:latin typeface="Times New Roman" pitchFamily="18" charset="0"/>
                <a:cs typeface="Times New Roman" pitchFamily="18" charset="0"/>
              </a:rPr>
              <a:t>questionnaire</a:t>
            </a:r>
            <a:r>
              <a:rPr lang="fr-FR" sz="2400" dirty="0" smtClean="0">
                <a:latin typeface="Times New Roman" pitchFamily="18" charset="0"/>
                <a:cs typeface="Times New Roman" pitchFamily="18" charset="0"/>
              </a:rPr>
              <a:t>)</a:t>
            </a:r>
          </a:p>
          <a:p>
            <a:pPr algn="just" eaLnBrk="1" hangingPunct="1">
              <a:buFont typeface="Arial" charset="0"/>
              <a:buNone/>
            </a:pPr>
            <a:endParaRPr lang="fr-FR" sz="2400" dirty="0" smtClean="0">
              <a:latin typeface="Times New Roman" pitchFamily="18" charset="0"/>
              <a:cs typeface="Times New Roman" pitchFamily="18" charset="0"/>
            </a:endParaRPr>
          </a:p>
          <a:p>
            <a:pPr eaLnBrk="1" hangingPunct="1">
              <a:buFont typeface="Arial" charset="0"/>
              <a:buNone/>
            </a:pPr>
            <a:r>
              <a:rPr lang="fr-FR" sz="2400" dirty="0" smtClean="0">
                <a:latin typeface="Times New Roman" pitchFamily="18" charset="0"/>
                <a:cs typeface="Times New Roman" pitchFamily="18" charset="0"/>
              </a:rPr>
              <a:t> </a:t>
            </a:r>
            <a:r>
              <a:rPr lang="fr-FR" sz="2400" b="1" dirty="0" smtClean="0">
                <a:latin typeface="Times New Roman" pitchFamily="18" charset="0"/>
                <a:cs typeface="Times New Roman" pitchFamily="18" charset="0"/>
              </a:rPr>
              <a:t>    L’approche qualitative</a:t>
            </a:r>
            <a:r>
              <a:rPr lang="fr-FR" sz="2400" dirty="0" smtClean="0">
                <a:latin typeface="Times New Roman" pitchFamily="18" charset="0"/>
                <a:cs typeface="Times New Roman" pitchFamily="18" charset="0"/>
              </a:rPr>
              <a:t> décrit et explique les phénomènes de façon détaillée à partir d’un nombre limité d’observations.</a:t>
            </a:r>
          </a:p>
          <a:p>
            <a:pPr eaLnBrk="1" hangingPunct="1">
              <a:buFont typeface="Arial" charset="0"/>
              <a:buNone/>
            </a:pPr>
            <a:r>
              <a:rPr lang="fr-FR" sz="2400" dirty="0" smtClean="0">
                <a:latin typeface="Times New Roman" pitchFamily="18" charset="0"/>
                <a:cs typeface="Times New Roman" pitchFamily="18" charset="0"/>
              </a:rPr>
              <a:t>	(</a:t>
            </a:r>
            <a:r>
              <a:rPr lang="fr-FR" sz="2400" b="1" dirty="0" smtClean="0">
                <a:latin typeface="Times New Roman" pitchFamily="18" charset="0"/>
                <a:cs typeface="Times New Roman" pitchFamily="18" charset="0"/>
              </a:rPr>
              <a:t>observations, entretiens, étude de cas …)</a:t>
            </a:r>
          </a:p>
          <a:p>
            <a:pPr eaLnBrk="1" hangingPunct="1">
              <a:buFont typeface="Arial" charset="0"/>
              <a:buNone/>
            </a:pPr>
            <a:endParaRPr lang="fr-FR" sz="2400" dirty="0" smtClean="0"/>
          </a:p>
          <a:p>
            <a:pPr algn="just" eaLnBrk="1" hangingPunct="1">
              <a:buFont typeface="Arial" charset="0"/>
              <a:buNone/>
            </a:pPr>
            <a:endParaRPr lang="fr-FR" sz="2400" dirty="0" smtClean="0"/>
          </a:p>
          <a:p>
            <a:pPr eaLnBrk="1" hangingPunct="1">
              <a:buFont typeface="Arial" charset="0"/>
              <a:buNone/>
            </a:pPr>
            <a:endParaRPr lang="fr-FR" dirty="0" smtClean="0"/>
          </a:p>
        </p:txBody>
      </p:sp>
      <p:sp>
        <p:nvSpPr>
          <p:cNvPr id="8" name="Titre 1"/>
          <p:cNvSpPr>
            <a:spLocks noGrp="1"/>
          </p:cNvSpPr>
          <p:nvPr>
            <p:ph type="title"/>
          </p:nvPr>
        </p:nvSpPr>
        <p:spPr/>
        <p:txBody>
          <a:bodyPr rtlCol="0">
            <a:normAutofit/>
          </a:bodyPr>
          <a:lstStyle/>
          <a:p>
            <a:pPr eaLnBrk="1" fontAlgn="auto" hangingPunct="1">
              <a:spcAft>
                <a:spcPts val="0"/>
              </a:spcAft>
              <a:defRPr/>
            </a:pPr>
            <a:r>
              <a:rPr lang="fr-CA" dirty="0" smtClean="0">
                <a:solidFill>
                  <a:schemeClr val="tx1">
                    <a:lumMod val="85000"/>
                    <a:lumOff val="15000"/>
                  </a:schemeClr>
                </a:solidFill>
                <a:cs typeface="Times New Roman" pitchFamily="18" charset="0"/>
              </a:rPr>
              <a:t>METHODES DE RECHERCHE  </a:t>
            </a:r>
            <a:endParaRPr lang="en-US" dirty="0" smtClean="0">
              <a:solidFill>
                <a:schemeClr val="tx1">
                  <a:lumMod val="85000"/>
                  <a:lumOff val="15000"/>
                </a:schemeClr>
              </a:solidFill>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ZoneTexte 3"/>
          <p:cNvSpPr txBox="1"/>
          <p:nvPr/>
        </p:nvSpPr>
        <p:spPr>
          <a:xfrm>
            <a:off x="2051720" y="3356992"/>
            <a:ext cx="4819972" cy="830263"/>
          </a:xfrm>
          <a:prstGeom prst="rect">
            <a:avLst/>
          </a:prstGeom>
          <a:noFill/>
        </p:spPr>
        <p:txBody>
          <a:bodyPr wrap="square">
            <a:spAutoFit/>
          </a:bodyPr>
          <a:lstStyle/>
          <a:p>
            <a:pPr algn="ctr">
              <a:defRPr/>
            </a:pPr>
            <a:r>
              <a:rPr lang="fr-FR" sz="4800" dirty="0">
                <a:latin typeface="+mj-lt"/>
              </a:rPr>
              <a:t>OBSERVATION</a:t>
            </a:r>
          </a:p>
        </p:txBody>
      </p:sp>
      <p:pic>
        <p:nvPicPr>
          <p:cNvPr id="5" name="Image 5" descr="Observation.GIF"/>
          <p:cNvPicPr>
            <a:picLocks noChangeAspect="1"/>
          </p:cNvPicPr>
          <p:nvPr/>
        </p:nvPicPr>
        <p:blipFill>
          <a:blip r:embed="rId4" cstate="print"/>
          <a:srcRect/>
          <a:stretch>
            <a:fillRect/>
          </a:stretch>
        </p:blipFill>
        <p:spPr bwMode="auto">
          <a:xfrm>
            <a:off x="0" y="2564904"/>
            <a:ext cx="1962150" cy="18954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p:txBody>
          <a:bodyPr/>
          <a:lstStyle/>
          <a:p>
            <a:r>
              <a:rPr lang="fr-FR" dirty="0" smtClean="0"/>
              <a:t>DEFINITION</a:t>
            </a:r>
            <a:endParaRPr lang="fr-FR" dirty="0"/>
          </a:p>
        </p:txBody>
      </p:sp>
      <p:sp>
        <p:nvSpPr>
          <p:cNvPr id="3" name="Espace réservé du contenu 2"/>
          <p:cNvSpPr>
            <a:spLocks noGrp="1"/>
          </p:cNvSpPr>
          <p:nvPr>
            <p:ph idx="1"/>
          </p:nvPr>
        </p:nvSpPr>
        <p:spPr>
          <a:xfrm>
            <a:off x="642938" y="1857375"/>
            <a:ext cx="8229600" cy="3214688"/>
          </a:xfrm>
        </p:spPr>
        <p:txBody>
          <a:bodyPr rtlCol="0">
            <a:normAutofit/>
          </a:bodyPr>
          <a:lstStyle/>
          <a:p>
            <a:pPr algn="just" eaLnBrk="1" hangingPunct="1">
              <a:buFont typeface="Arial" charset="0"/>
              <a:buNone/>
              <a:defRPr/>
            </a:pPr>
            <a:endParaRPr lang="fr-FR" dirty="0" smtClean="0"/>
          </a:p>
          <a:p>
            <a:pPr algn="just" eaLnBrk="1" hangingPunct="1">
              <a:buFont typeface="Arial" charset="0"/>
              <a:buNone/>
              <a:defRPr/>
            </a:pPr>
            <a:r>
              <a:rPr lang="fr-FR" dirty="0" smtClean="0"/>
              <a:t>	«Observer est un processus incluant l’attention volontaire et l’intelligence, orienté par un objectif terminal ou organisateur et dirigé sur un objet pour en recueillir des informations»</a:t>
            </a:r>
          </a:p>
          <a:p>
            <a:pPr eaLnBrk="1" fontAlgn="auto" hangingPunct="1">
              <a:spcAft>
                <a:spcPts val="0"/>
              </a:spcAft>
              <a:buFont typeface="Arial" charset="0"/>
              <a:buNone/>
              <a:defRPr/>
            </a:pPr>
            <a:endParaRPr lang="en-US" dirty="0" smtClean="0">
              <a:solidFill>
                <a:schemeClr val="tx1">
                  <a:lumMod val="85000"/>
                  <a:lumOff val="15000"/>
                </a:schemeClr>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p:txBody>
          <a:bodyPr/>
          <a:lstStyle/>
          <a:p>
            <a:r>
              <a:rPr lang="fr-FR" dirty="0" smtClean="0"/>
              <a:t>OBSERVATION</a:t>
            </a:r>
            <a:endParaRPr lang="fr-FR" dirty="0"/>
          </a:p>
        </p:txBody>
      </p:sp>
      <p:sp>
        <p:nvSpPr>
          <p:cNvPr id="4" name="Rectangle 3"/>
          <p:cNvSpPr txBox="1">
            <a:spLocks noChangeArrowheads="1"/>
          </p:cNvSpPr>
          <p:nvPr/>
        </p:nvSpPr>
        <p:spPr bwMode="auto">
          <a:xfrm>
            <a:off x="457200" y="1600200"/>
            <a:ext cx="8229600" cy="48291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50000"/>
              </a:lnSpc>
              <a:spcBef>
                <a:spcPct val="20000"/>
              </a:spcBef>
              <a:spcAft>
                <a:spcPct val="0"/>
              </a:spcAft>
              <a:buClrTx/>
              <a:buSzTx/>
              <a:buFont typeface="Arial" charset="0"/>
              <a:buChar char="•"/>
              <a:tabLst/>
              <a:defRPr/>
            </a:pPr>
            <a:r>
              <a:rPr kumimoji="0" lang="fr-FR" sz="2800" b="0" i="0" u="none" strike="noStrike" kern="1200" cap="none" spc="0" normalizeH="0" baseline="0" noProof="0" dirty="0" smtClean="0">
                <a:ln>
                  <a:noFill/>
                </a:ln>
                <a:solidFill>
                  <a:schemeClr val="tx1"/>
                </a:solidFill>
                <a:effectLst/>
                <a:uLnTx/>
                <a:uFillTx/>
                <a:latin typeface="Times New Roman" pitchFamily="18" charset="0"/>
                <a:cs typeface="Times New Roman" pitchFamily="18" charset="0"/>
              </a:rPr>
              <a:t>Être sur place parmi les personnes observées et s’adapter à ce milieu ;</a:t>
            </a:r>
          </a:p>
          <a:p>
            <a:pPr marL="342900" marR="0" lvl="0" indent="-342900" algn="l" defTabSz="914400" rtl="0" eaLnBrk="1" fontAlgn="base" latinLnBrk="0" hangingPunct="1">
              <a:lnSpc>
                <a:spcPct val="150000"/>
              </a:lnSpc>
              <a:spcBef>
                <a:spcPct val="20000"/>
              </a:spcBef>
              <a:spcAft>
                <a:spcPct val="0"/>
              </a:spcAft>
              <a:buClrTx/>
              <a:buSzTx/>
              <a:buFont typeface="Arial" charset="0"/>
              <a:buChar char="•"/>
              <a:tabLst/>
              <a:defRPr/>
            </a:pPr>
            <a:r>
              <a:rPr kumimoji="0" lang="fr-FR" sz="2800" b="0" i="0" u="none" strike="noStrike" kern="1200" cap="none" spc="0" normalizeH="0" baseline="0" noProof="0" dirty="0" smtClean="0">
                <a:ln>
                  <a:noFill/>
                </a:ln>
                <a:solidFill>
                  <a:schemeClr val="tx1"/>
                </a:solidFill>
                <a:effectLst/>
                <a:uLnTx/>
                <a:uFillTx/>
                <a:latin typeface="Times New Roman" pitchFamily="18" charset="0"/>
                <a:cs typeface="Times New Roman" pitchFamily="18" charset="0"/>
              </a:rPr>
              <a:t>Observer le déroulement ordinaire des événements de la situation ;</a:t>
            </a:r>
          </a:p>
          <a:p>
            <a:pPr marL="342900" marR="0" lvl="0" indent="-342900" algn="l" defTabSz="914400" rtl="0" eaLnBrk="1" fontAlgn="base" latinLnBrk="0" hangingPunct="1">
              <a:lnSpc>
                <a:spcPct val="150000"/>
              </a:lnSpc>
              <a:spcBef>
                <a:spcPct val="20000"/>
              </a:spcBef>
              <a:spcAft>
                <a:spcPct val="0"/>
              </a:spcAft>
              <a:buClrTx/>
              <a:buSzTx/>
              <a:buFont typeface="Arial" charset="0"/>
              <a:buChar char="•"/>
              <a:tabLst/>
              <a:defRPr/>
            </a:pPr>
            <a:r>
              <a:rPr kumimoji="0" lang="fr-FR" sz="2800" b="0" i="0" u="none" strike="noStrike" kern="1200" cap="none" spc="0" normalizeH="0" baseline="0" noProof="0" dirty="0" smtClean="0">
                <a:ln>
                  <a:noFill/>
                </a:ln>
                <a:solidFill>
                  <a:schemeClr val="tx1"/>
                </a:solidFill>
                <a:effectLst/>
                <a:uLnTx/>
                <a:uFillTx/>
                <a:latin typeface="Times New Roman" pitchFamily="18" charset="0"/>
                <a:cs typeface="Times New Roman" pitchFamily="18" charset="0"/>
              </a:rPr>
              <a:t>Enregistrer ceux-ci en prenant des notes ou autre moyen (magnétophone, caméscope)</a:t>
            </a:r>
          </a:p>
          <a:p>
            <a:pPr marL="342900" marR="0" lvl="0" indent="-342900" algn="l" defTabSz="914400" rtl="0" eaLnBrk="1" fontAlgn="base" latinLnBrk="0" hangingPunct="1">
              <a:lnSpc>
                <a:spcPct val="150000"/>
              </a:lnSpc>
              <a:spcBef>
                <a:spcPct val="20000"/>
              </a:spcBef>
              <a:spcAft>
                <a:spcPct val="0"/>
              </a:spcAft>
              <a:buClrTx/>
              <a:buSzTx/>
              <a:buFont typeface="Arial" charset="0"/>
              <a:buChar char="•"/>
              <a:tabLst/>
              <a:defRPr/>
            </a:pPr>
            <a:r>
              <a:rPr kumimoji="0" lang="fr-FR" sz="2800" b="0" i="0" u="none" strike="noStrike" kern="1200" cap="none" spc="0" normalizeH="0" baseline="0" noProof="0" dirty="0" smtClean="0">
                <a:ln>
                  <a:noFill/>
                </a:ln>
                <a:solidFill>
                  <a:schemeClr val="tx1"/>
                </a:solidFill>
                <a:effectLst/>
                <a:uLnTx/>
                <a:uFillTx/>
                <a:latin typeface="Times New Roman" pitchFamily="18" charset="0"/>
                <a:cs typeface="Times New Roman" pitchFamily="18" charset="0"/>
              </a:rPr>
              <a:t>Interpréter ce qu’on a observé </a:t>
            </a:r>
          </a:p>
          <a:p>
            <a:pPr marL="342900" marR="0" lvl="0" indent="-342900" algn="ctr" defTabSz="914400" rtl="0" eaLnBrk="1" fontAlgn="base" latinLnBrk="0" hangingPunct="1">
              <a:lnSpc>
                <a:spcPct val="90000"/>
              </a:lnSpc>
              <a:spcBef>
                <a:spcPct val="20000"/>
              </a:spcBef>
              <a:spcAft>
                <a:spcPct val="0"/>
              </a:spcAft>
              <a:buClrTx/>
              <a:buSzTx/>
              <a:buFont typeface="Wingdings" pitchFamily="2" charset="2"/>
              <a:buNone/>
              <a:tabLst/>
              <a:defRPr/>
            </a:pPr>
            <a:r>
              <a:rPr kumimoji="0" lang="fr-FR" sz="2800" b="0" i="0" u="none" strike="noStrike" kern="1200" cap="none" spc="0" normalizeH="0" baseline="0" noProof="0" dirty="0" smtClean="0">
                <a:ln>
                  <a:noFill/>
                </a:ln>
                <a:solidFill>
                  <a:schemeClr val="tx1"/>
                </a:solidFill>
                <a:effectLst/>
                <a:uLnTx/>
                <a:uFillTx/>
                <a:latin typeface="Tahoma" pitchFamily="34" charset="0"/>
                <a:ea typeface="+mn-ea"/>
                <a:cs typeface="+mn-cs"/>
              </a:rPr>
              <a:t>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p:txBody>
          <a:bodyPr/>
          <a:lstStyle/>
          <a:p>
            <a:r>
              <a:rPr lang="fr-FR" dirty="0" smtClean="0"/>
              <a:t>TYPES D’OBSERVATION</a:t>
            </a:r>
            <a:endParaRPr lang="fr-FR" dirty="0"/>
          </a:p>
        </p:txBody>
      </p:sp>
      <p:graphicFrame>
        <p:nvGraphicFramePr>
          <p:cNvPr id="3" name="Diagramme 2"/>
          <p:cNvGraphicFramePr/>
          <p:nvPr/>
        </p:nvGraphicFramePr>
        <p:xfrm>
          <a:off x="571472" y="1643050"/>
          <a:ext cx="7858180" cy="45720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p:txBody>
          <a:bodyPr/>
          <a:lstStyle/>
          <a:p>
            <a:r>
              <a:rPr lang="fr-FR" dirty="0" smtClean="0"/>
              <a:t>PROCEDUERES D’OBSERVATION</a:t>
            </a:r>
            <a:endParaRPr lang="fr-FR" dirty="0"/>
          </a:p>
        </p:txBody>
      </p:sp>
      <p:graphicFrame>
        <p:nvGraphicFramePr>
          <p:cNvPr id="3" name="Diagramme 2"/>
          <p:cNvGraphicFramePr/>
          <p:nvPr/>
        </p:nvGraphicFramePr>
        <p:xfrm>
          <a:off x="395536" y="1484784"/>
          <a:ext cx="8280920" cy="4680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p:txBody>
          <a:bodyPr/>
          <a:lstStyle/>
          <a:p>
            <a:r>
              <a:rPr lang="fr-FR" dirty="0" smtClean="0"/>
              <a:t>GRILLES D’OBSERVATION</a:t>
            </a:r>
            <a:endParaRPr lang="fr-FR" dirty="0"/>
          </a:p>
        </p:txBody>
      </p:sp>
      <p:sp>
        <p:nvSpPr>
          <p:cNvPr id="3" name="Espace réservé du contenu 5"/>
          <p:cNvSpPr>
            <a:spLocks noGrp="1"/>
          </p:cNvSpPr>
          <p:nvPr>
            <p:ph idx="1"/>
          </p:nvPr>
        </p:nvSpPr>
        <p:spPr>
          <a:xfrm>
            <a:off x="250825" y="1916113"/>
            <a:ext cx="8424863" cy="4525962"/>
          </a:xfrm>
        </p:spPr>
        <p:txBody>
          <a:bodyPr/>
          <a:lstStyle/>
          <a:p>
            <a:pPr algn="just" eaLnBrk="1" hangingPunct="1">
              <a:buFont typeface="Arial" charset="0"/>
              <a:buNone/>
            </a:pPr>
            <a:r>
              <a:rPr lang="fr-FR" sz="2800" smtClean="0"/>
              <a:t> </a:t>
            </a:r>
          </a:p>
        </p:txBody>
      </p:sp>
      <p:sp>
        <p:nvSpPr>
          <p:cNvPr id="4" name="ZoneTexte 6"/>
          <p:cNvSpPr txBox="1">
            <a:spLocks noChangeArrowheads="1"/>
          </p:cNvSpPr>
          <p:nvPr/>
        </p:nvSpPr>
        <p:spPr bwMode="auto">
          <a:xfrm>
            <a:off x="395288" y="2349500"/>
            <a:ext cx="8451850" cy="3694113"/>
          </a:xfrm>
          <a:prstGeom prst="rect">
            <a:avLst/>
          </a:prstGeom>
          <a:noFill/>
          <a:ln w="9525">
            <a:noFill/>
            <a:miter lim="800000"/>
            <a:headEnd/>
            <a:tailEnd/>
          </a:ln>
        </p:spPr>
        <p:txBody>
          <a:bodyPr wrap="none">
            <a:spAutoFit/>
          </a:bodyPr>
          <a:lstStyle/>
          <a:p>
            <a:r>
              <a:rPr lang="fr-FR" sz="2400"/>
              <a:t>La grille d’observation est</a:t>
            </a:r>
            <a:r>
              <a:rPr lang="fr-FR" sz="2400" b="1"/>
              <a:t> </a:t>
            </a:r>
            <a:r>
              <a:rPr lang="fr-FR" sz="2400"/>
              <a:t>un système de catégories qui</a:t>
            </a:r>
          </a:p>
          <a:p>
            <a:r>
              <a:rPr lang="fr-FR" sz="2400"/>
              <a:t> intervient à la fois pour le codage des comportements </a:t>
            </a:r>
          </a:p>
          <a:p>
            <a:r>
              <a:rPr lang="fr-FR" sz="2400"/>
              <a:t>Observés et l’analyse de données qualitatives.</a:t>
            </a:r>
          </a:p>
          <a:p>
            <a:r>
              <a:rPr lang="fr-FR" sz="2400"/>
              <a:t> </a:t>
            </a:r>
          </a:p>
          <a:p>
            <a:r>
              <a:rPr lang="fr-FR" sz="2400"/>
              <a:t> Elle est construite à la fois à partir d’un modèle théorique et </a:t>
            </a:r>
          </a:p>
          <a:p>
            <a:r>
              <a:rPr lang="fr-FR" sz="2400"/>
              <a:t>à partir de l’observation de comportements.</a:t>
            </a:r>
          </a:p>
          <a:p>
            <a:endParaRPr lang="fr-FR" sz="2400">
              <a:hlinkClick r:id="rId4" action="ppaction://hlinkfile"/>
            </a:endParaRPr>
          </a:p>
          <a:p>
            <a:r>
              <a:rPr lang="fr-FR" sz="2400">
                <a:hlinkClick r:id="rId4" action="ppaction://hlinkfile"/>
              </a:rPr>
              <a:t>grille</a:t>
            </a:r>
            <a:endParaRPr lang="fr-FR" sz="2400"/>
          </a:p>
          <a:p>
            <a:r>
              <a:rPr lang="fr-FR" sz="2400"/>
              <a:t> </a:t>
            </a:r>
          </a:p>
          <a:p>
            <a:endParaRPr lang="fr-F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p:txBody>
          <a:bodyPr/>
          <a:lstStyle/>
          <a:p>
            <a:r>
              <a:rPr lang="fr-FR" dirty="0" smtClean="0"/>
              <a:t>GRILLES D’OBSERVATION</a:t>
            </a:r>
            <a:endParaRPr lang="fr-FR" dirty="0"/>
          </a:p>
        </p:txBody>
      </p:sp>
      <p:sp>
        <p:nvSpPr>
          <p:cNvPr id="3" name="Espace réservé du contenu 5"/>
          <p:cNvSpPr>
            <a:spLocks noGrp="1"/>
          </p:cNvSpPr>
          <p:nvPr>
            <p:ph idx="1"/>
          </p:nvPr>
        </p:nvSpPr>
        <p:spPr>
          <a:xfrm>
            <a:off x="250825" y="1916113"/>
            <a:ext cx="8229600" cy="4525962"/>
          </a:xfrm>
        </p:spPr>
        <p:txBody>
          <a:bodyPr/>
          <a:lstStyle/>
          <a:p>
            <a:pPr algn="just" eaLnBrk="1" hangingPunct="1">
              <a:buFont typeface="Arial" charset="0"/>
              <a:buNone/>
            </a:pPr>
            <a:r>
              <a:rPr lang="fr-FR" sz="2800" smtClean="0"/>
              <a:t>   Exemple d’une grille d’observation : grille d’observation des enseignants</a:t>
            </a:r>
          </a:p>
          <a:p>
            <a:pPr eaLnBrk="1" hangingPunct="1">
              <a:buFont typeface="Arial" charset="0"/>
              <a:buNone/>
            </a:pPr>
            <a:endParaRPr lang="fr-FR" sz="2800" smtClean="0"/>
          </a:p>
        </p:txBody>
      </p:sp>
      <p:pic>
        <p:nvPicPr>
          <p:cNvPr id="4" name="Picture 2"/>
          <p:cNvPicPr>
            <a:picLocks noChangeAspect="1" noChangeArrowheads="1"/>
          </p:cNvPicPr>
          <p:nvPr/>
        </p:nvPicPr>
        <p:blipFill>
          <a:blip r:embed="rId4" cstate="print"/>
          <a:srcRect/>
          <a:stretch>
            <a:fillRect/>
          </a:stretch>
        </p:blipFill>
        <p:spPr bwMode="auto">
          <a:xfrm>
            <a:off x="1258888" y="3357563"/>
            <a:ext cx="6305550" cy="19431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p:txBody>
          <a:bodyPr/>
          <a:lstStyle/>
          <a:p>
            <a:r>
              <a:rPr lang="fr-FR" dirty="0" smtClean="0"/>
              <a:t>AVANTAGES</a:t>
            </a:r>
            <a:endParaRPr lang="fr-FR" dirty="0"/>
          </a:p>
        </p:txBody>
      </p:sp>
      <p:sp>
        <p:nvSpPr>
          <p:cNvPr id="3" name="Espace réservé du contenu 5"/>
          <p:cNvSpPr>
            <a:spLocks noGrp="1"/>
          </p:cNvSpPr>
          <p:nvPr>
            <p:ph idx="1"/>
          </p:nvPr>
        </p:nvSpPr>
        <p:spPr>
          <a:xfrm>
            <a:off x="250825" y="1484313"/>
            <a:ext cx="8229600" cy="4525962"/>
          </a:xfrm>
        </p:spPr>
        <p:txBody>
          <a:bodyPr/>
          <a:lstStyle/>
          <a:p>
            <a:pPr algn="just" eaLnBrk="1" hangingPunct="1">
              <a:buFont typeface="Wingdings" pitchFamily="2" charset="2"/>
              <a:buChar char="q"/>
              <a:defRPr/>
            </a:pPr>
            <a:r>
              <a:rPr lang="fr-FR" sz="2800" dirty="0" smtClean="0"/>
              <a:t> </a:t>
            </a:r>
            <a:r>
              <a:rPr lang="fr-FR" sz="2400" dirty="0" smtClean="0">
                <a:latin typeface="Times New Roman" pitchFamily="18" charset="0"/>
                <a:cs typeface="Times New Roman" pitchFamily="18" charset="0"/>
              </a:rPr>
              <a:t>Possibilité de recueillir de l'information  sans recourir à des intermédiaires </a:t>
            </a:r>
          </a:p>
          <a:p>
            <a:pPr>
              <a:buFont typeface="Wingdings" pitchFamily="2" charset="2"/>
              <a:buChar char="q"/>
              <a:defRPr/>
            </a:pPr>
            <a:r>
              <a:rPr lang="fr-FR" sz="2400" dirty="0" smtClean="0">
                <a:latin typeface="Times New Roman" pitchFamily="18" charset="0"/>
                <a:cs typeface="Times New Roman" pitchFamily="18" charset="0"/>
              </a:rPr>
              <a:t>Les personnes sont observées dans leur milieu, ce qui permet d’assurer l’authenticité de l’information </a:t>
            </a:r>
          </a:p>
          <a:p>
            <a:pPr eaLnBrk="1" hangingPunct="1">
              <a:buFont typeface="Wingdings" pitchFamily="2" charset="2"/>
              <a:buChar char="q"/>
              <a:defRPr/>
            </a:pPr>
            <a:r>
              <a:rPr lang="fr-FR" sz="2400" dirty="0" smtClean="0">
                <a:latin typeface="Times New Roman" pitchFamily="18" charset="0"/>
                <a:cs typeface="Times New Roman" pitchFamily="18" charset="0"/>
              </a:rPr>
              <a:t>Produit des informations sur les pratiques réelles que les entretiens ou focus groups ne sont pas toujours en mesure de fournir ;</a:t>
            </a:r>
          </a:p>
          <a:p>
            <a:pPr eaLnBrk="1" hangingPunct="1">
              <a:buFont typeface="Wingdings" pitchFamily="2" charset="2"/>
              <a:buChar char="q"/>
              <a:defRPr/>
            </a:pPr>
            <a:r>
              <a:rPr lang="fr-FR" sz="2400" dirty="0" smtClean="0">
                <a:latin typeface="Times New Roman" pitchFamily="18" charset="0"/>
                <a:cs typeface="Times New Roman" pitchFamily="18" charset="0"/>
              </a:rPr>
              <a:t>Permet de constater des décalages entre le dire et le faire ;</a:t>
            </a:r>
          </a:p>
          <a:p>
            <a:pPr eaLnBrk="1" hangingPunct="1">
              <a:buFont typeface="Wingdings" pitchFamily="2" charset="2"/>
              <a:buChar char="q"/>
              <a:defRPr/>
            </a:pPr>
            <a:r>
              <a:rPr lang="fr-FR" sz="2400" dirty="0" smtClean="0">
                <a:latin typeface="Times New Roman" pitchFamily="18" charset="0"/>
                <a:cs typeface="Times New Roman" pitchFamily="18" charset="0"/>
              </a:rPr>
              <a:t>Ne nécessite pas beaucoup de ressources ;</a:t>
            </a:r>
          </a:p>
          <a:p>
            <a:pPr eaLnBrk="1" hangingPunct="1">
              <a:buFont typeface="Wingdings" pitchFamily="2" charset="2"/>
              <a:buChar char="q"/>
              <a:defRPr/>
            </a:pPr>
            <a:r>
              <a:rPr lang="fr-FR" sz="2400" dirty="0" smtClean="0">
                <a:latin typeface="Times New Roman" pitchFamily="18" charset="0"/>
                <a:cs typeface="Times New Roman" pitchFamily="18" charset="0"/>
              </a:rPr>
              <a:t>Permet de saisir des modes d’interactions, des normes et des attitudes entre les groupes observés ;</a:t>
            </a:r>
          </a:p>
          <a:p>
            <a:pPr eaLnBrk="1" hangingPunct="1">
              <a:buFont typeface="Wingdings" pitchFamily="2" charset="2"/>
              <a:buChar char="q"/>
              <a:defRPr/>
            </a:pPr>
            <a:r>
              <a:rPr lang="fr-FR" sz="2400" dirty="0" smtClean="0">
                <a:latin typeface="Times New Roman" pitchFamily="18" charset="0"/>
                <a:cs typeface="Times New Roman" pitchFamily="18" charset="0"/>
              </a:rPr>
              <a:t>Permet de saisir les contextes physique, géographique, social, qui peuvent interagir avec le projet ;</a:t>
            </a:r>
          </a:p>
          <a:p>
            <a:pPr eaLnBrk="1" hangingPunct="1">
              <a:defRPr/>
            </a:pPr>
            <a:endParaRPr lang="fr-FR" sz="2000" dirty="0" smtClean="0">
              <a:latin typeface="Times New Roman" pitchFamily="18" charset="0"/>
              <a:cs typeface="Times New Roman" pitchFamily="18" charset="0"/>
            </a:endParaRPr>
          </a:p>
          <a:p>
            <a:pPr algn="just" eaLnBrk="1" hangingPunct="1">
              <a:buFont typeface="Arial" charset="0"/>
              <a:buNone/>
              <a:defRPr/>
            </a:pPr>
            <a:endParaRPr lang="fr-FR" sz="2800" dirty="0" smtClean="0"/>
          </a:p>
          <a:p>
            <a:pPr algn="just" eaLnBrk="1" hangingPunct="1">
              <a:buFont typeface="Arial" charset="0"/>
              <a:buNone/>
              <a:defRPr/>
            </a:pPr>
            <a:endParaRPr lang="fr-FR" sz="2800" dirty="0"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p:txBody>
          <a:bodyPr/>
          <a:lstStyle/>
          <a:p>
            <a:r>
              <a:rPr lang="fr-FR" dirty="0" smtClean="0"/>
              <a:t>DESAVANTAGES</a:t>
            </a:r>
            <a:endParaRPr lang="fr-FR" dirty="0"/>
          </a:p>
        </p:txBody>
      </p:sp>
      <p:sp>
        <p:nvSpPr>
          <p:cNvPr id="3" name="Espace réservé du contenu 5"/>
          <p:cNvSpPr>
            <a:spLocks noGrp="1"/>
          </p:cNvSpPr>
          <p:nvPr>
            <p:ph idx="1"/>
          </p:nvPr>
        </p:nvSpPr>
        <p:spPr>
          <a:xfrm>
            <a:off x="250825" y="1844675"/>
            <a:ext cx="8229600" cy="4597400"/>
          </a:xfrm>
        </p:spPr>
        <p:txBody>
          <a:bodyPr/>
          <a:lstStyle/>
          <a:p>
            <a:pPr algn="just" eaLnBrk="1" hangingPunct="1">
              <a:buFont typeface="Arial" charset="0"/>
              <a:buNone/>
            </a:pPr>
            <a:r>
              <a:rPr lang="fr-FR" sz="2800" smtClean="0"/>
              <a:t> </a:t>
            </a:r>
          </a:p>
        </p:txBody>
      </p:sp>
      <p:sp>
        <p:nvSpPr>
          <p:cNvPr id="4" name="ZoneTexte 6"/>
          <p:cNvSpPr txBox="1">
            <a:spLocks noChangeArrowheads="1"/>
          </p:cNvSpPr>
          <p:nvPr/>
        </p:nvSpPr>
        <p:spPr bwMode="auto">
          <a:xfrm>
            <a:off x="428625" y="1714500"/>
            <a:ext cx="8388350" cy="4524375"/>
          </a:xfrm>
          <a:prstGeom prst="rect">
            <a:avLst/>
          </a:prstGeom>
          <a:noFill/>
          <a:ln w="9525">
            <a:noFill/>
            <a:miter lim="800000"/>
            <a:headEnd/>
            <a:tailEnd/>
          </a:ln>
        </p:spPr>
        <p:txBody>
          <a:bodyPr>
            <a:spAutoFit/>
          </a:bodyPr>
          <a:lstStyle/>
          <a:p>
            <a:pPr>
              <a:lnSpc>
                <a:spcPct val="150000"/>
              </a:lnSpc>
              <a:buFont typeface="Wingdings" pitchFamily="2" charset="2"/>
              <a:buChar char="q"/>
              <a:defRPr/>
            </a:pPr>
            <a:r>
              <a:rPr lang="fr-FR" sz="2400" dirty="0">
                <a:latin typeface="+mj-lt"/>
              </a:rPr>
              <a:t> </a:t>
            </a:r>
            <a:r>
              <a:rPr lang="fr-FR" sz="2400" dirty="0">
                <a:latin typeface="Times New Roman" pitchFamily="18" charset="0"/>
                <a:cs typeface="Times New Roman" pitchFamily="18" charset="0"/>
              </a:rPr>
              <a:t>La fiabilité de l'information recueillie repose entièrement sur les habiletés d'observation de l'évaluateur</a:t>
            </a:r>
            <a:r>
              <a:rPr lang="fr-FR" sz="2400" baseline="30000" dirty="0">
                <a:latin typeface="Times New Roman" pitchFamily="18" charset="0"/>
                <a:cs typeface="Times New Roman" pitchFamily="18" charset="0"/>
              </a:rPr>
              <a:t> </a:t>
            </a:r>
            <a:r>
              <a:rPr lang="fr-FR" sz="2400" dirty="0">
                <a:latin typeface="Times New Roman" pitchFamily="18" charset="0"/>
                <a:cs typeface="Times New Roman" pitchFamily="18" charset="0"/>
              </a:rPr>
              <a:t>;</a:t>
            </a:r>
          </a:p>
          <a:p>
            <a:pPr>
              <a:lnSpc>
                <a:spcPct val="150000"/>
              </a:lnSpc>
              <a:buFont typeface="Wingdings" pitchFamily="2" charset="2"/>
              <a:buChar char="q"/>
              <a:defRPr/>
            </a:pPr>
            <a:r>
              <a:rPr lang="fr-FR" sz="2400" dirty="0">
                <a:latin typeface="Times New Roman" pitchFamily="18" charset="0"/>
                <a:cs typeface="Times New Roman" pitchFamily="18" charset="0"/>
              </a:rPr>
              <a:t> Une grande neutralité est requise.</a:t>
            </a:r>
          </a:p>
          <a:p>
            <a:pPr>
              <a:lnSpc>
                <a:spcPct val="150000"/>
              </a:lnSpc>
              <a:buFont typeface="Wingdings" pitchFamily="2" charset="2"/>
              <a:buChar char="q"/>
              <a:defRPr/>
            </a:pPr>
            <a:r>
              <a:rPr lang="fr-FR" sz="2400" dirty="0">
                <a:latin typeface="Times New Roman" pitchFamily="18" charset="0"/>
                <a:cs typeface="Times New Roman" pitchFamily="18" charset="0"/>
              </a:rPr>
              <a:t> Evénements  non répétitifs</a:t>
            </a:r>
          </a:p>
          <a:p>
            <a:pPr>
              <a:lnSpc>
                <a:spcPct val="150000"/>
              </a:lnSpc>
              <a:buFont typeface="Wingdings" pitchFamily="2" charset="2"/>
              <a:buChar char="q"/>
              <a:defRPr/>
            </a:pPr>
            <a:r>
              <a:rPr lang="fr-FR" sz="2400" dirty="0">
                <a:latin typeface="Times New Roman" pitchFamily="18" charset="0"/>
                <a:cs typeface="Times New Roman" pitchFamily="18" charset="0"/>
              </a:rPr>
              <a:t> Limites d’ordre géographique</a:t>
            </a:r>
          </a:p>
          <a:p>
            <a:pPr>
              <a:lnSpc>
                <a:spcPct val="150000"/>
              </a:lnSpc>
              <a:buFont typeface="Wingdings" pitchFamily="2" charset="2"/>
              <a:buChar char="q"/>
              <a:defRPr/>
            </a:pPr>
            <a:r>
              <a:rPr lang="fr-FR" sz="2400" dirty="0">
                <a:latin typeface="Times New Roman" pitchFamily="18" charset="0"/>
                <a:cs typeface="Times New Roman" pitchFamily="18" charset="0"/>
              </a:rPr>
              <a:t> Modification de comportements des personnes  observées </a:t>
            </a:r>
          </a:p>
          <a:p>
            <a:pPr>
              <a:lnSpc>
                <a:spcPct val="150000"/>
              </a:lnSpc>
              <a:buFont typeface="Wingdings" pitchFamily="2" charset="2"/>
              <a:buChar char="q"/>
              <a:defRPr/>
            </a:pPr>
            <a:r>
              <a:rPr lang="fr-FR" sz="2400" dirty="0">
                <a:latin typeface="Times New Roman" pitchFamily="18" charset="0"/>
                <a:cs typeface="Times New Roman" pitchFamily="18" charset="0"/>
              </a:rPr>
              <a:t> Méthode qui demande souvent du temps </a:t>
            </a:r>
          </a:p>
          <a:p>
            <a:pPr>
              <a:lnSpc>
                <a:spcPct val="150000"/>
              </a:lnSpc>
              <a:buFont typeface="Wingdings" pitchFamily="2" charset="2"/>
              <a:buChar char="q"/>
              <a:defRPr/>
            </a:pPr>
            <a:r>
              <a:rPr lang="fr-FR" sz="2400" dirty="0">
                <a:latin typeface="Times New Roman" pitchFamily="18" charset="0"/>
                <a:cs typeface="Times New Roman" pitchFamily="18" charset="0"/>
              </a:rPr>
              <a:t>Certains terrains d’étude sont difficiles d’accès, voire impossible </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2050" name="Titre 1"/>
          <p:cNvSpPr>
            <a:spLocks noGrp="1"/>
          </p:cNvSpPr>
          <p:nvPr>
            <p:ph type="ctrTitle"/>
          </p:nvPr>
        </p:nvSpPr>
        <p:spPr>
          <a:xfrm>
            <a:off x="0" y="3645024"/>
            <a:ext cx="6588224" cy="857250"/>
          </a:xfrm>
        </p:spPr>
        <p:txBody>
          <a:bodyPr/>
          <a:lstStyle/>
          <a:p>
            <a:r>
              <a:rPr lang="en-US" sz="6600" dirty="0" smtClean="0"/>
              <a:t>Questionnaire</a:t>
            </a:r>
          </a:p>
        </p:txBody>
      </p:sp>
      <p:pic>
        <p:nvPicPr>
          <p:cNvPr id="5" name="Picture 12" descr="Exemple de questionnaire consommateur"/>
          <p:cNvPicPr>
            <a:picLocks noChangeAspect="1" noChangeArrowheads="1"/>
          </p:cNvPicPr>
          <p:nvPr/>
        </p:nvPicPr>
        <p:blipFill>
          <a:blip r:embed="rId4" cstate="print"/>
          <a:srcRect/>
          <a:stretch>
            <a:fillRect/>
          </a:stretch>
        </p:blipFill>
        <p:spPr bwMode="auto">
          <a:xfrm>
            <a:off x="6516216" y="3717032"/>
            <a:ext cx="2627785" cy="3140969"/>
          </a:xfrm>
          <a:prstGeom prst="rect">
            <a:avLst/>
          </a:prstGeom>
          <a:noFill/>
        </p:spPr>
      </p:pic>
    </p:spTree>
  </p:cSld>
  <p:clrMapOvr>
    <a:masterClrMapping/>
  </p:clrMapOvr>
  <p:transition>
    <p:zoom/>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10" name="Titre 4"/>
          <p:cNvSpPr>
            <a:spLocks noGrp="1"/>
          </p:cNvSpPr>
          <p:nvPr>
            <p:ph type="title"/>
          </p:nvPr>
        </p:nvSpPr>
        <p:spPr>
          <a:xfrm>
            <a:off x="457200" y="274638"/>
            <a:ext cx="8229600" cy="1143000"/>
          </a:xfrm>
        </p:spPr>
        <p:txBody>
          <a:bodyPr/>
          <a:lstStyle/>
          <a:p>
            <a:r>
              <a:rPr lang="fr-FR" dirty="0" smtClean="0"/>
              <a:t>DEFINITION</a:t>
            </a:r>
            <a:endParaRPr lang="fr-FR" dirty="0"/>
          </a:p>
        </p:txBody>
      </p:sp>
      <p:sp>
        <p:nvSpPr>
          <p:cNvPr id="11" name="Espace réservé du contenu 5"/>
          <p:cNvSpPr>
            <a:spLocks noGrp="1"/>
          </p:cNvSpPr>
          <p:nvPr>
            <p:ph idx="1"/>
          </p:nvPr>
        </p:nvSpPr>
        <p:spPr>
          <a:xfrm>
            <a:off x="323528" y="2276872"/>
            <a:ext cx="8496944" cy="3168352"/>
          </a:xfrm>
        </p:spPr>
        <p:txBody>
          <a:bodyPr/>
          <a:lstStyle/>
          <a:p>
            <a:pPr lvl="0" algn="just">
              <a:buNone/>
            </a:pPr>
            <a:r>
              <a:rPr lang="fr-FR" sz="2800" dirty="0" smtClean="0"/>
              <a:t>    </a:t>
            </a:r>
            <a:r>
              <a:rPr lang="fr-FR" sz="2800" dirty="0" smtClean="0">
                <a:latin typeface="Times New Roman" pitchFamily="18" charset="0"/>
                <a:cs typeface="Times New Roman" pitchFamily="18" charset="0"/>
              </a:rPr>
              <a:t>Le </a:t>
            </a:r>
            <a:r>
              <a:rPr lang="fr-FR" sz="2800" b="1" dirty="0" smtClean="0">
                <a:latin typeface="Times New Roman" pitchFamily="18" charset="0"/>
                <a:cs typeface="Times New Roman" pitchFamily="18" charset="0"/>
              </a:rPr>
              <a:t>questionnaire</a:t>
            </a:r>
            <a:r>
              <a:rPr lang="fr-FR" sz="2800" dirty="0" smtClean="0">
                <a:latin typeface="Times New Roman" pitchFamily="18" charset="0"/>
                <a:cs typeface="Times New Roman" pitchFamily="18" charset="0"/>
              </a:rPr>
              <a:t> est une suite de </a:t>
            </a:r>
            <a:r>
              <a:rPr lang="fr-FR" sz="2800" b="1" dirty="0" smtClean="0">
                <a:latin typeface="Times New Roman" pitchFamily="18" charset="0"/>
                <a:cs typeface="Times New Roman" pitchFamily="18" charset="0"/>
              </a:rPr>
              <a:t>questions standardisées</a:t>
            </a:r>
            <a:r>
              <a:rPr lang="fr-FR" sz="2800" dirty="0" smtClean="0">
                <a:latin typeface="Times New Roman" pitchFamily="18" charset="0"/>
                <a:cs typeface="Times New Roman" pitchFamily="18" charset="0"/>
              </a:rPr>
              <a:t> destinées à normaliser et à faciliter le recueil de témoignages. C'est un outil adapté pour recueillir des </a:t>
            </a:r>
            <a:r>
              <a:rPr lang="fr-FR" sz="2800" b="1" dirty="0" smtClean="0">
                <a:latin typeface="Times New Roman" pitchFamily="18" charset="0"/>
                <a:cs typeface="Times New Roman" pitchFamily="18" charset="0"/>
              </a:rPr>
              <a:t>informations précises</a:t>
            </a:r>
            <a:r>
              <a:rPr lang="fr-FR" sz="2800" dirty="0" smtClean="0">
                <a:latin typeface="Times New Roman" pitchFamily="18" charset="0"/>
                <a:cs typeface="Times New Roman" pitchFamily="18" charset="0"/>
              </a:rPr>
              <a:t> auprès d'un nombre important de participants afin de quantifier  les données recueillies.</a:t>
            </a:r>
          </a:p>
          <a:p>
            <a:pPr algn="just">
              <a:buNone/>
            </a:pPr>
            <a:endParaRPr lang="fr-FR" sz="2800" dirty="0" smtClean="0"/>
          </a:p>
        </p:txBody>
      </p:sp>
      <p:pic>
        <p:nvPicPr>
          <p:cNvPr id="12" name="Picture 4" descr="http://blogs.iciyatou.net/img-rubriques/img-questionnaire.jpg"/>
          <p:cNvPicPr>
            <a:picLocks noChangeAspect="1" noChangeArrowheads="1"/>
          </p:cNvPicPr>
          <p:nvPr/>
        </p:nvPicPr>
        <p:blipFill>
          <a:blip r:embed="rId4" cstate="print"/>
          <a:srcRect/>
          <a:stretch>
            <a:fillRect/>
          </a:stretch>
        </p:blipFill>
        <p:spPr bwMode="auto">
          <a:xfrm>
            <a:off x="0" y="0"/>
            <a:ext cx="2699792" cy="1349387"/>
          </a:xfrm>
          <a:prstGeom prst="rect">
            <a:avLst/>
          </a:prstGeom>
          <a:noFill/>
        </p:spPr>
      </p:pic>
    </p:spTree>
  </p:cSld>
  <p:clrMapOvr>
    <a:masterClrMapping/>
  </p:clrMapOvr>
  <p:transition>
    <p:wipe dir="d"/>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12" name="Titre 4"/>
          <p:cNvSpPr>
            <a:spLocks noGrp="1"/>
          </p:cNvSpPr>
          <p:nvPr>
            <p:ph type="title"/>
          </p:nvPr>
        </p:nvSpPr>
        <p:spPr>
          <a:xfrm>
            <a:off x="0" y="0"/>
            <a:ext cx="8229600" cy="1143000"/>
          </a:xfrm>
        </p:spPr>
        <p:txBody>
          <a:bodyPr/>
          <a:lstStyle/>
          <a:p>
            <a:r>
              <a:rPr lang="fr-FR" sz="4800" dirty="0" smtClean="0"/>
              <a:t>TYPES DU QUESTIONNAIRE</a:t>
            </a:r>
            <a:r>
              <a:rPr lang="fr-FR" sz="4000" dirty="0" smtClean="0"/>
              <a:t> </a:t>
            </a:r>
            <a:endParaRPr lang="fr-FR" sz="4000" dirty="0"/>
          </a:p>
        </p:txBody>
      </p:sp>
      <p:sp>
        <p:nvSpPr>
          <p:cNvPr id="13" name="Espace réservé du contenu 5"/>
          <p:cNvSpPr>
            <a:spLocks noGrp="1"/>
          </p:cNvSpPr>
          <p:nvPr>
            <p:ph idx="1"/>
          </p:nvPr>
        </p:nvSpPr>
        <p:spPr>
          <a:xfrm>
            <a:off x="683568" y="1844824"/>
            <a:ext cx="7546032" cy="4597971"/>
          </a:xfrm>
        </p:spPr>
        <p:txBody>
          <a:bodyPr/>
          <a:lstStyle/>
          <a:p>
            <a:pPr lvl="0">
              <a:buNone/>
            </a:pPr>
            <a:endParaRPr lang="fr-FR" sz="2800" dirty="0" smtClean="0"/>
          </a:p>
          <a:p>
            <a:pPr lvl="0" algn="just"/>
            <a:r>
              <a:rPr lang="fr-FR" sz="2800" dirty="0" smtClean="0">
                <a:latin typeface="Times New Roman" pitchFamily="18" charset="0"/>
                <a:cs typeface="Times New Roman" pitchFamily="18" charset="0"/>
              </a:rPr>
              <a:t>Questionnaires de contrôle de connaissances (tester la connaissance des participants dans un domaine donné)</a:t>
            </a:r>
          </a:p>
          <a:p>
            <a:pPr lvl="0" algn="just"/>
            <a:r>
              <a:rPr lang="fr-FR" sz="2800" dirty="0" smtClean="0">
                <a:latin typeface="Times New Roman" pitchFamily="18" charset="0"/>
                <a:cs typeface="Times New Roman" pitchFamily="18" charset="0"/>
              </a:rPr>
              <a:t>Questionnaires d’enquête (méthode de psychologie sociale adaptée aux enquêtes quantitatives).   </a:t>
            </a:r>
          </a:p>
          <a:p>
            <a:pPr algn="just">
              <a:buNone/>
            </a:pPr>
            <a:endParaRPr lang="fr-FR" sz="2800" dirty="0" smtClean="0"/>
          </a:p>
        </p:txBody>
      </p:sp>
      <p:sp>
        <p:nvSpPr>
          <p:cNvPr id="14" name="Rectangle 1"/>
          <p:cNvSpPr>
            <a:spLocks noChangeArrowheads="1"/>
          </p:cNvSpPr>
          <p:nvPr/>
        </p:nvSpPr>
        <p:spPr bwMode="auto">
          <a:xfrm>
            <a:off x="0" y="2276872"/>
            <a:ext cx="9144000" cy="101566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tabLst/>
            </a:pPr>
            <a:endParaRPr kumimoji="0" lang="fr-FR" sz="2000" b="0"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tabLst/>
            </a:pPr>
            <a:endParaRPr lang="fr-FR" sz="2000" dirty="0" smtClean="0">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tabLst/>
            </a:pPr>
            <a:endParaRPr kumimoji="0" lang="fr-FR" sz="2000" b="0" i="0" u="none" strike="noStrike" cap="none" normalizeH="0" baseline="0" dirty="0" smtClean="0">
              <a:ln>
                <a:noFill/>
              </a:ln>
              <a:solidFill>
                <a:schemeClr val="tx1"/>
              </a:solidFill>
              <a:effectLst/>
              <a:latin typeface="Times New Roman" pitchFamily="18" charset="0"/>
              <a:cs typeface="Times New Roman" pitchFamily="18" charset="0"/>
            </a:endParaRPr>
          </a:p>
        </p:txBody>
      </p:sp>
      <p:pic>
        <p:nvPicPr>
          <p:cNvPr id="15" name="Picture 6" descr="http://blogs.iciyatou.net/img-rubriques/img-questionnaires.jpg"/>
          <p:cNvPicPr>
            <a:picLocks noChangeAspect="1" noChangeArrowheads="1"/>
          </p:cNvPicPr>
          <p:nvPr/>
        </p:nvPicPr>
        <p:blipFill>
          <a:blip r:embed="rId4" cstate="print"/>
          <a:srcRect/>
          <a:stretch>
            <a:fillRect/>
          </a:stretch>
        </p:blipFill>
        <p:spPr bwMode="auto">
          <a:xfrm>
            <a:off x="0" y="5517232"/>
            <a:ext cx="3347864" cy="1080120"/>
          </a:xfrm>
          <a:prstGeom prst="rect">
            <a:avLst/>
          </a:prstGeom>
          <a:noFill/>
        </p:spPr>
      </p:pic>
    </p:spTree>
  </p:cSld>
  <p:clrMapOvr>
    <a:masterClrMapping/>
  </p:clrMapOvr>
  <p:transition>
    <p:wedg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a:xfrm>
            <a:off x="0" y="260648"/>
            <a:ext cx="8229600" cy="1143000"/>
          </a:xfrm>
        </p:spPr>
        <p:txBody>
          <a:bodyPr/>
          <a:lstStyle/>
          <a:p>
            <a:r>
              <a:rPr lang="fr-FR" sz="4000" dirty="0" smtClean="0"/>
              <a:t>ADMINISTRATION QUESTIONNAIRE</a:t>
            </a:r>
            <a:endParaRPr lang="fr-FR" sz="4000" dirty="0"/>
          </a:p>
        </p:txBody>
      </p:sp>
      <p:sp>
        <p:nvSpPr>
          <p:cNvPr id="3" name="Espace réservé du contenu 5"/>
          <p:cNvSpPr>
            <a:spLocks noGrp="1"/>
          </p:cNvSpPr>
          <p:nvPr>
            <p:ph idx="1"/>
          </p:nvPr>
        </p:nvSpPr>
        <p:spPr>
          <a:xfrm>
            <a:off x="251520" y="1844824"/>
            <a:ext cx="8229600" cy="4597971"/>
          </a:xfrm>
        </p:spPr>
        <p:txBody>
          <a:bodyPr/>
          <a:lstStyle/>
          <a:p>
            <a:pPr algn="just">
              <a:buNone/>
            </a:pPr>
            <a:r>
              <a:rPr lang="fr-FR" sz="2800" dirty="0" smtClean="0"/>
              <a:t> </a:t>
            </a:r>
          </a:p>
        </p:txBody>
      </p:sp>
      <p:sp>
        <p:nvSpPr>
          <p:cNvPr id="4" name="ZoneTexte 3"/>
          <p:cNvSpPr txBox="1"/>
          <p:nvPr/>
        </p:nvSpPr>
        <p:spPr>
          <a:xfrm>
            <a:off x="179512" y="2564904"/>
            <a:ext cx="7956376" cy="461665"/>
          </a:xfrm>
          <a:prstGeom prst="rect">
            <a:avLst/>
          </a:prstGeom>
          <a:noFill/>
        </p:spPr>
        <p:txBody>
          <a:bodyPr wrap="square" rtlCol="0">
            <a:spAutoFit/>
          </a:bodyPr>
          <a:lstStyle/>
          <a:p>
            <a:r>
              <a:rPr lang="fr-FR" sz="2400" dirty="0" smtClean="0">
                <a:latin typeface="Times New Roman" pitchFamily="18" charset="0"/>
                <a:cs typeface="Times New Roman" pitchFamily="18" charset="0"/>
              </a:rPr>
              <a:t> </a:t>
            </a:r>
            <a:endParaRPr lang="fr-FR" sz="2400" dirty="0">
              <a:latin typeface="Times New Roman" pitchFamily="18" charset="0"/>
              <a:cs typeface="Times New Roman" pitchFamily="18" charset="0"/>
            </a:endParaRPr>
          </a:p>
        </p:txBody>
      </p:sp>
      <p:sp>
        <p:nvSpPr>
          <p:cNvPr id="6" name="ZoneTexte 5"/>
          <p:cNvSpPr txBox="1"/>
          <p:nvPr/>
        </p:nvSpPr>
        <p:spPr>
          <a:xfrm>
            <a:off x="755576" y="2060848"/>
            <a:ext cx="7802136" cy="4216539"/>
          </a:xfrm>
          <a:prstGeom prst="rect">
            <a:avLst/>
          </a:prstGeom>
          <a:noFill/>
        </p:spPr>
        <p:txBody>
          <a:bodyPr wrap="none" rtlCol="0">
            <a:spAutoFit/>
          </a:bodyPr>
          <a:lstStyle/>
          <a:p>
            <a:r>
              <a:rPr lang="fr-FR" dirty="0" smtClean="0"/>
              <a:t> </a:t>
            </a:r>
          </a:p>
          <a:p>
            <a:pPr lvl="0"/>
            <a:endParaRPr lang="fr-FR" dirty="0" smtClean="0"/>
          </a:p>
          <a:p>
            <a:r>
              <a:rPr lang="fr-FR" dirty="0" smtClean="0"/>
              <a:t> </a:t>
            </a:r>
          </a:p>
          <a:p>
            <a:pPr marL="342900" indent="-342900" algn="just">
              <a:buFont typeface="Arial" pitchFamily="34" charset="0"/>
              <a:buChar char="•"/>
            </a:pPr>
            <a:r>
              <a:rPr lang="fr-FR" sz="2800" dirty="0" smtClean="0">
                <a:latin typeface="Times New Roman" pitchFamily="18" charset="0"/>
                <a:cs typeface="Times New Roman" pitchFamily="18" charset="0"/>
              </a:rPr>
              <a:t>Administration directe : la personne interrogée </a:t>
            </a:r>
          </a:p>
          <a:p>
            <a:pPr marL="342900" indent="-342900" algn="just"/>
            <a:r>
              <a:rPr lang="fr-FR" sz="2800" dirty="0" smtClean="0">
                <a:latin typeface="Times New Roman" pitchFamily="18" charset="0"/>
                <a:cs typeface="Times New Roman" pitchFamily="18" charset="0"/>
              </a:rPr>
              <a:t>    note elle-même ses réponses sur le questionnaire.  </a:t>
            </a:r>
          </a:p>
          <a:p>
            <a:pPr marL="342900" indent="-342900" algn="just">
              <a:buFont typeface="Arial" pitchFamily="34" charset="0"/>
              <a:buChar char="•"/>
            </a:pPr>
            <a:endParaRPr lang="fr-FR" sz="2800" dirty="0" smtClean="0">
              <a:latin typeface="Times New Roman" pitchFamily="18" charset="0"/>
              <a:cs typeface="Times New Roman" pitchFamily="18" charset="0"/>
            </a:endParaRPr>
          </a:p>
          <a:p>
            <a:pPr algn="just">
              <a:buFont typeface="Arial" pitchFamily="34" charset="0"/>
              <a:buChar char="•"/>
            </a:pPr>
            <a:r>
              <a:rPr lang="fr-FR" sz="2800" dirty="0" smtClean="0">
                <a:latin typeface="Times New Roman" pitchFamily="18" charset="0"/>
                <a:cs typeface="Times New Roman" pitchFamily="18" charset="0"/>
              </a:rPr>
              <a:t>   Administration indirecte : c’est l’enquêteur qui</a:t>
            </a:r>
          </a:p>
          <a:p>
            <a:pPr algn="just"/>
            <a:r>
              <a:rPr lang="fr-FR" sz="2800" dirty="0" smtClean="0">
                <a:latin typeface="Times New Roman" pitchFamily="18" charset="0"/>
                <a:cs typeface="Times New Roman" pitchFamily="18" charset="0"/>
              </a:rPr>
              <a:t>   note les réponses que lui fournit le sujet. </a:t>
            </a:r>
          </a:p>
          <a:p>
            <a:pPr algn="just"/>
            <a:endParaRPr lang="fr-FR" sz="2800" dirty="0" smtClean="0">
              <a:latin typeface="Times New Roman" pitchFamily="18" charset="0"/>
              <a:cs typeface="Times New Roman" pitchFamily="18" charset="0"/>
            </a:endParaRPr>
          </a:p>
          <a:p>
            <a:pPr algn="just"/>
            <a:r>
              <a:rPr lang="fr-FR" sz="2800" dirty="0" smtClean="0">
                <a:latin typeface="Times New Roman" pitchFamily="18" charset="0"/>
                <a:cs typeface="Times New Roman" pitchFamily="18" charset="0"/>
              </a:rPr>
              <a:t> </a:t>
            </a:r>
          </a:p>
          <a:p>
            <a:endParaRPr lang="fr-FR" dirty="0"/>
          </a:p>
        </p:txBody>
      </p:sp>
      <p:pic>
        <p:nvPicPr>
          <p:cNvPr id="7" name="Picture 2" descr="http://t2.gstatic.com/images?q=tbn:ANd9GcTen4iOobnerFWlVUsrKUTMUxU8Ct-1QmUITjBg_7R6rRqXnPcv"/>
          <p:cNvPicPr>
            <a:picLocks noChangeAspect="1" noChangeArrowheads="1"/>
          </p:cNvPicPr>
          <p:nvPr/>
        </p:nvPicPr>
        <p:blipFill>
          <a:blip r:embed="rId4" cstate="print"/>
          <a:srcRect/>
          <a:stretch>
            <a:fillRect/>
          </a:stretch>
        </p:blipFill>
        <p:spPr bwMode="auto">
          <a:xfrm rot="718928">
            <a:off x="0" y="5517232"/>
            <a:ext cx="2771800" cy="1080120"/>
          </a:xfrm>
          <a:prstGeom prst="ellipse">
            <a:avLst/>
          </a:prstGeom>
          <a:ln>
            <a:noFill/>
          </a:ln>
          <a:effectLst>
            <a:softEdge rad="112500"/>
          </a:effectLst>
        </p:spPr>
      </p:pic>
    </p:spTree>
  </p:cSld>
  <p:clrMapOvr>
    <a:masterClrMapping/>
  </p:clrMapOvr>
  <p:transition>
    <p:wedg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a:xfrm>
            <a:off x="395536" y="0"/>
            <a:ext cx="8229600" cy="1143000"/>
          </a:xfrm>
        </p:spPr>
        <p:txBody>
          <a:bodyPr/>
          <a:lstStyle/>
          <a:p>
            <a:r>
              <a:rPr lang="fr-FR" sz="4000" dirty="0" smtClean="0"/>
              <a:t>TECHNIQUES D’ADMINISTRATION</a:t>
            </a:r>
            <a:endParaRPr lang="fr-FR" sz="4000" dirty="0"/>
          </a:p>
        </p:txBody>
      </p:sp>
      <p:sp>
        <p:nvSpPr>
          <p:cNvPr id="3" name="Espace réservé du contenu 5"/>
          <p:cNvSpPr>
            <a:spLocks noGrp="1"/>
          </p:cNvSpPr>
          <p:nvPr>
            <p:ph idx="1"/>
          </p:nvPr>
        </p:nvSpPr>
        <p:spPr>
          <a:xfrm>
            <a:off x="251520" y="1916832"/>
            <a:ext cx="298480" cy="584775"/>
          </a:xfrm>
          <a:noFill/>
        </p:spPr>
        <p:txBody>
          <a:bodyPr wrap="none" rtlCol="0">
            <a:spAutoFit/>
          </a:bodyPr>
          <a:lstStyle/>
          <a:p>
            <a:pPr>
              <a:spcBef>
                <a:spcPct val="0"/>
              </a:spcBef>
              <a:buNone/>
            </a:pPr>
            <a:r>
              <a:rPr lang="fr-FR" b="1" dirty="0" smtClean="0">
                <a:latin typeface="Arial" charset="0"/>
              </a:rPr>
              <a:t> </a:t>
            </a:r>
          </a:p>
        </p:txBody>
      </p:sp>
      <p:sp>
        <p:nvSpPr>
          <p:cNvPr id="4" name="ZoneTexte 3"/>
          <p:cNvSpPr txBox="1"/>
          <p:nvPr/>
        </p:nvSpPr>
        <p:spPr>
          <a:xfrm>
            <a:off x="179512" y="2564904"/>
            <a:ext cx="7956376" cy="461665"/>
          </a:xfrm>
          <a:prstGeom prst="rect">
            <a:avLst/>
          </a:prstGeom>
          <a:noFill/>
        </p:spPr>
        <p:txBody>
          <a:bodyPr wrap="square" rtlCol="0">
            <a:spAutoFit/>
          </a:bodyPr>
          <a:lstStyle/>
          <a:p>
            <a:r>
              <a:rPr lang="fr-FR" sz="2400" dirty="0" smtClean="0">
                <a:latin typeface="Times New Roman" pitchFamily="18" charset="0"/>
                <a:cs typeface="Times New Roman" pitchFamily="18" charset="0"/>
              </a:rPr>
              <a:t> </a:t>
            </a:r>
            <a:endParaRPr lang="fr-FR" sz="2400" dirty="0">
              <a:latin typeface="Times New Roman" pitchFamily="18" charset="0"/>
              <a:cs typeface="Times New Roman" pitchFamily="18" charset="0"/>
            </a:endParaRPr>
          </a:p>
        </p:txBody>
      </p:sp>
      <p:sp>
        <p:nvSpPr>
          <p:cNvPr id="6" name="ZoneTexte 5"/>
          <p:cNvSpPr txBox="1"/>
          <p:nvPr/>
        </p:nvSpPr>
        <p:spPr>
          <a:xfrm>
            <a:off x="467544" y="2204864"/>
            <a:ext cx="8208911" cy="4247317"/>
          </a:xfrm>
          <a:prstGeom prst="rect">
            <a:avLst/>
          </a:prstGeom>
          <a:noFill/>
        </p:spPr>
        <p:txBody>
          <a:bodyPr wrap="square" rtlCol="0">
            <a:spAutoFit/>
          </a:bodyPr>
          <a:lstStyle/>
          <a:p>
            <a:pPr>
              <a:buFont typeface="Wingdings" pitchFamily="2" charset="2"/>
              <a:buChar char="q"/>
            </a:pPr>
            <a:r>
              <a:rPr lang="fr-FR" sz="2800" b="1" dirty="0" smtClean="0">
                <a:latin typeface="Times New Roman" pitchFamily="18" charset="0"/>
                <a:cs typeface="Times New Roman" pitchFamily="18" charset="0"/>
              </a:rPr>
              <a:t>Par correspondance </a:t>
            </a:r>
            <a:r>
              <a:rPr lang="fr-FR" sz="2800" dirty="0" smtClean="0">
                <a:latin typeface="Times New Roman" pitchFamily="18" charset="0"/>
                <a:cs typeface="Times New Roman" pitchFamily="18" charset="0"/>
              </a:rPr>
              <a:t>: pourcentage plus ou moins important de non-réponses.</a:t>
            </a:r>
          </a:p>
          <a:p>
            <a:endParaRPr lang="fr-FR" sz="2800" dirty="0" smtClean="0">
              <a:latin typeface="Times New Roman" pitchFamily="18" charset="0"/>
              <a:cs typeface="Times New Roman" pitchFamily="18" charset="0"/>
            </a:endParaRPr>
          </a:p>
          <a:p>
            <a:pPr>
              <a:buFont typeface="Wingdings" pitchFamily="2" charset="2"/>
              <a:buChar char="q"/>
            </a:pPr>
            <a:r>
              <a:rPr lang="fr-FR" sz="2800" b="1" dirty="0" smtClean="0">
                <a:latin typeface="Times New Roman" pitchFamily="18" charset="0"/>
                <a:cs typeface="Times New Roman" pitchFamily="18" charset="0"/>
              </a:rPr>
              <a:t>Par entretien </a:t>
            </a:r>
            <a:r>
              <a:rPr lang="fr-FR" sz="2800" dirty="0" smtClean="0">
                <a:latin typeface="Times New Roman" pitchFamily="18" charset="0"/>
                <a:cs typeface="Times New Roman" pitchFamily="18" charset="0"/>
              </a:rPr>
              <a:t>:  refus ou absence des enquêtés.</a:t>
            </a:r>
          </a:p>
          <a:p>
            <a:endParaRPr lang="fr-FR" sz="2800" dirty="0" smtClean="0">
              <a:latin typeface="Times New Roman" pitchFamily="18" charset="0"/>
              <a:cs typeface="Times New Roman" pitchFamily="18" charset="0"/>
            </a:endParaRPr>
          </a:p>
          <a:p>
            <a:pPr>
              <a:buFont typeface="Wingdings" pitchFamily="2" charset="2"/>
              <a:buChar char="q"/>
            </a:pPr>
            <a:r>
              <a:rPr lang="fr-FR" sz="2800" b="1" dirty="0" smtClean="0">
                <a:latin typeface="Times New Roman" pitchFamily="18" charset="0"/>
                <a:cs typeface="Times New Roman" pitchFamily="18" charset="0"/>
              </a:rPr>
              <a:t>Par téléphone </a:t>
            </a:r>
            <a:r>
              <a:rPr lang="fr-FR" sz="2800" dirty="0" smtClean="0">
                <a:latin typeface="Times New Roman" pitchFamily="18" charset="0"/>
                <a:cs typeface="Times New Roman" pitchFamily="18" charset="0"/>
              </a:rPr>
              <a:t>: questionnaire très court.</a:t>
            </a:r>
          </a:p>
          <a:p>
            <a:endParaRPr lang="fr-FR" sz="2800" dirty="0" smtClean="0">
              <a:latin typeface="Times New Roman" pitchFamily="18" charset="0"/>
              <a:cs typeface="Times New Roman" pitchFamily="18" charset="0"/>
            </a:endParaRPr>
          </a:p>
          <a:p>
            <a:pPr>
              <a:buFont typeface="Wingdings" pitchFamily="2" charset="2"/>
              <a:buChar char="q"/>
            </a:pPr>
            <a:r>
              <a:rPr lang="fr-FR" sz="2800" b="1" dirty="0" smtClean="0">
                <a:latin typeface="Times New Roman" pitchFamily="18" charset="0"/>
                <a:cs typeface="Times New Roman" pitchFamily="18" charset="0"/>
              </a:rPr>
              <a:t>En ligne</a:t>
            </a:r>
            <a:r>
              <a:rPr lang="fr-FR" sz="2800" dirty="0" smtClean="0">
                <a:latin typeface="Times New Roman" pitchFamily="18" charset="0"/>
                <a:cs typeface="Times New Roman" pitchFamily="18" charset="0"/>
              </a:rPr>
              <a:t>: auto-administré par Internet, envoi d'emails, bornes multimédia, </a:t>
            </a:r>
            <a:r>
              <a:rPr lang="fr-FR" sz="2800" dirty="0" err="1" smtClean="0">
                <a:latin typeface="Times New Roman" pitchFamily="18" charset="0"/>
                <a:cs typeface="Times New Roman" pitchFamily="18" charset="0"/>
              </a:rPr>
              <a:t>sms</a:t>
            </a:r>
            <a:r>
              <a:rPr lang="fr-FR" sz="2800" dirty="0" smtClean="0">
                <a:latin typeface="Times New Roman" pitchFamily="18" charset="0"/>
                <a:cs typeface="Times New Roman" pitchFamily="18" charset="0"/>
              </a:rPr>
              <a:t>.</a:t>
            </a:r>
          </a:p>
          <a:p>
            <a:pPr>
              <a:buFont typeface="Wingdings" pitchFamily="2" charset="2"/>
              <a:buChar char="q"/>
            </a:pPr>
            <a:endParaRPr lang="fr-FR" dirty="0"/>
          </a:p>
        </p:txBody>
      </p:sp>
    </p:spTree>
  </p:cSld>
  <p:clrMapOvr>
    <a:masterClrMapping/>
  </p:clrMapOvr>
  <p:transition>
    <p:split dir="in"/>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9" name="Titre 4"/>
          <p:cNvSpPr>
            <a:spLocks noGrp="1"/>
          </p:cNvSpPr>
          <p:nvPr>
            <p:ph type="title"/>
          </p:nvPr>
        </p:nvSpPr>
        <p:spPr>
          <a:xfrm>
            <a:off x="395536" y="0"/>
            <a:ext cx="7668344" cy="1143000"/>
          </a:xfrm>
        </p:spPr>
        <p:txBody>
          <a:bodyPr/>
          <a:lstStyle/>
          <a:p>
            <a:r>
              <a:rPr lang="fr-FR" sz="4000" dirty="0" smtClean="0"/>
              <a:t>ELABORATION DU QUESTIONNAIRE</a:t>
            </a:r>
            <a:endParaRPr lang="fr-FR" sz="4000" dirty="0"/>
          </a:p>
        </p:txBody>
      </p:sp>
      <p:sp>
        <p:nvSpPr>
          <p:cNvPr id="10" name="Espace réservé du contenu 5"/>
          <p:cNvSpPr>
            <a:spLocks noGrp="1"/>
          </p:cNvSpPr>
          <p:nvPr>
            <p:ph idx="1"/>
          </p:nvPr>
        </p:nvSpPr>
        <p:spPr>
          <a:xfrm>
            <a:off x="251520" y="1916832"/>
            <a:ext cx="298480" cy="584775"/>
          </a:xfrm>
          <a:noFill/>
        </p:spPr>
        <p:txBody>
          <a:bodyPr wrap="none" rtlCol="0">
            <a:spAutoFit/>
          </a:bodyPr>
          <a:lstStyle/>
          <a:p>
            <a:pPr>
              <a:spcBef>
                <a:spcPct val="0"/>
              </a:spcBef>
              <a:buNone/>
            </a:pPr>
            <a:r>
              <a:rPr lang="fr-FR" b="1" dirty="0" smtClean="0">
                <a:latin typeface="Arial" charset="0"/>
              </a:rPr>
              <a:t> </a:t>
            </a:r>
          </a:p>
        </p:txBody>
      </p:sp>
      <p:sp>
        <p:nvSpPr>
          <p:cNvPr id="11" name="ZoneTexte 10"/>
          <p:cNvSpPr txBox="1"/>
          <p:nvPr/>
        </p:nvSpPr>
        <p:spPr>
          <a:xfrm>
            <a:off x="179512" y="2564904"/>
            <a:ext cx="7956376" cy="461665"/>
          </a:xfrm>
          <a:prstGeom prst="rect">
            <a:avLst/>
          </a:prstGeom>
          <a:noFill/>
        </p:spPr>
        <p:txBody>
          <a:bodyPr wrap="square" rtlCol="0">
            <a:spAutoFit/>
          </a:bodyPr>
          <a:lstStyle/>
          <a:p>
            <a:r>
              <a:rPr lang="fr-FR" sz="2400" dirty="0" smtClean="0">
                <a:latin typeface="Times New Roman" pitchFamily="18" charset="0"/>
                <a:cs typeface="Times New Roman" pitchFamily="18" charset="0"/>
              </a:rPr>
              <a:t> </a:t>
            </a:r>
            <a:endParaRPr lang="fr-FR" sz="2400" dirty="0">
              <a:latin typeface="Times New Roman" pitchFamily="18" charset="0"/>
              <a:cs typeface="Times New Roman" pitchFamily="18" charset="0"/>
            </a:endParaRPr>
          </a:p>
        </p:txBody>
      </p:sp>
      <p:sp>
        <p:nvSpPr>
          <p:cNvPr id="12" name="ZoneTexte 11"/>
          <p:cNvSpPr txBox="1"/>
          <p:nvPr/>
        </p:nvSpPr>
        <p:spPr>
          <a:xfrm>
            <a:off x="467544" y="1844824"/>
            <a:ext cx="8208911" cy="800219"/>
          </a:xfrm>
          <a:prstGeom prst="rect">
            <a:avLst/>
          </a:prstGeom>
          <a:noFill/>
        </p:spPr>
        <p:txBody>
          <a:bodyPr wrap="square" rtlCol="0">
            <a:spAutoFit/>
          </a:bodyPr>
          <a:lstStyle/>
          <a:p>
            <a:endParaRPr lang="fr-FR" sz="2800" dirty="0" smtClean="0">
              <a:latin typeface="Times New Roman" pitchFamily="18" charset="0"/>
              <a:cs typeface="Times New Roman" pitchFamily="18" charset="0"/>
            </a:endParaRPr>
          </a:p>
          <a:p>
            <a:pPr>
              <a:buFont typeface="Wingdings" pitchFamily="2" charset="2"/>
              <a:buChar char="q"/>
            </a:pPr>
            <a:endParaRPr lang="fr-FR" dirty="0"/>
          </a:p>
        </p:txBody>
      </p:sp>
      <p:sp>
        <p:nvSpPr>
          <p:cNvPr id="13" name="Rectangle 12"/>
          <p:cNvSpPr/>
          <p:nvPr/>
        </p:nvSpPr>
        <p:spPr>
          <a:xfrm>
            <a:off x="467544" y="1447288"/>
            <a:ext cx="8676456" cy="5133713"/>
          </a:xfrm>
          <a:prstGeom prst="rect">
            <a:avLst/>
          </a:prstGeom>
        </p:spPr>
        <p:txBody>
          <a:bodyPr wrap="square">
            <a:spAutoFit/>
          </a:bodyPr>
          <a:lstStyle/>
          <a:p>
            <a:pPr>
              <a:lnSpc>
                <a:spcPct val="90000"/>
              </a:lnSpc>
              <a:buFont typeface="Wingdings" pitchFamily="2" charset="2"/>
              <a:buChar char="q"/>
            </a:pPr>
            <a:r>
              <a:rPr lang="fr-FR" sz="2800" dirty="0" smtClean="0">
                <a:latin typeface="Times New Roman" pitchFamily="18" charset="0"/>
                <a:cs typeface="Times New Roman" pitchFamily="18" charset="0"/>
              </a:rPr>
              <a:t>Définir l’objet d’étude</a:t>
            </a:r>
          </a:p>
          <a:p>
            <a:pPr>
              <a:lnSpc>
                <a:spcPct val="90000"/>
              </a:lnSpc>
            </a:pPr>
            <a:endParaRPr lang="fr-FR" sz="2800" dirty="0" smtClean="0">
              <a:latin typeface="Times New Roman" pitchFamily="18" charset="0"/>
              <a:cs typeface="Times New Roman" pitchFamily="18" charset="0"/>
            </a:endParaRPr>
          </a:p>
          <a:p>
            <a:pPr>
              <a:lnSpc>
                <a:spcPct val="90000"/>
              </a:lnSpc>
              <a:buFont typeface="Wingdings" pitchFamily="2" charset="2"/>
              <a:buChar char="q"/>
            </a:pPr>
            <a:r>
              <a:rPr lang="fr-FR" sz="2800" dirty="0" smtClean="0">
                <a:latin typeface="Times New Roman" pitchFamily="18" charset="0"/>
                <a:cs typeface="Times New Roman" pitchFamily="18" charset="0"/>
              </a:rPr>
              <a:t>Déterminer la population et ses caractéristiques</a:t>
            </a:r>
          </a:p>
          <a:p>
            <a:pPr>
              <a:lnSpc>
                <a:spcPct val="90000"/>
              </a:lnSpc>
            </a:pPr>
            <a:endParaRPr lang="fr-FR" sz="2800" dirty="0" smtClean="0">
              <a:latin typeface="Times New Roman" pitchFamily="18" charset="0"/>
              <a:cs typeface="Times New Roman" pitchFamily="18" charset="0"/>
            </a:endParaRPr>
          </a:p>
          <a:p>
            <a:pPr>
              <a:lnSpc>
                <a:spcPct val="90000"/>
              </a:lnSpc>
              <a:buFont typeface="Wingdings" pitchFamily="2" charset="2"/>
              <a:buChar char="q"/>
            </a:pPr>
            <a:r>
              <a:rPr lang="fr-FR" sz="2800" dirty="0" smtClean="0">
                <a:latin typeface="Times New Roman" pitchFamily="18" charset="0"/>
                <a:cs typeface="Times New Roman" pitchFamily="18" charset="0"/>
              </a:rPr>
              <a:t>Préciser les grands groupes de questions</a:t>
            </a:r>
          </a:p>
          <a:p>
            <a:pPr>
              <a:lnSpc>
                <a:spcPct val="90000"/>
              </a:lnSpc>
            </a:pPr>
            <a:endParaRPr lang="fr-FR" sz="2800" dirty="0" smtClean="0">
              <a:latin typeface="Times New Roman" pitchFamily="18" charset="0"/>
              <a:cs typeface="Times New Roman" pitchFamily="18" charset="0"/>
            </a:endParaRPr>
          </a:p>
          <a:p>
            <a:pPr>
              <a:lnSpc>
                <a:spcPct val="90000"/>
              </a:lnSpc>
              <a:buFont typeface="Wingdings" pitchFamily="2" charset="2"/>
              <a:buChar char="q"/>
            </a:pPr>
            <a:r>
              <a:rPr lang="fr-FR" sz="2800" dirty="0" smtClean="0">
                <a:latin typeface="Times New Roman" pitchFamily="18" charset="0"/>
                <a:cs typeface="Times New Roman" pitchFamily="18" charset="0"/>
              </a:rPr>
              <a:t>Faire une première rédaction du questionnaire</a:t>
            </a:r>
          </a:p>
          <a:p>
            <a:pPr>
              <a:lnSpc>
                <a:spcPct val="90000"/>
              </a:lnSpc>
            </a:pPr>
            <a:endParaRPr lang="fr-FR" sz="2800" dirty="0" smtClean="0">
              <a:latin typeface="Times New Roman" pitchFamily="18" charset="0"/>
              <a:cs typeface="Times New Roman" pitchFamily="18" charset="0"/>
            </a:endParaRPr>
          </a:p>
          <a:p>
            <a:pPr>
              <a:lnSpc>
                <a:spcPct val="90000"/>
              </a:lnSpc>
              <a:buFont typeface="Wingdings" pitchFamily="2" charset="2"/>
              <a:buChar char="q"/>
            </a:pPr>
            <a:r>
              <a:rPr lang="fr-FR" sz="2800" dirty="0" smtClean="0">
                <a:latin typeface="Times New Roman" pitchFamily="18" charset="0"/>
                <a:cs typeface="Times New Roman" pitchFamily="18" charset="0"/>
              </a:rPr>
              <a:t>Déterminer l’échantillon</a:t>
            </a:r>
          </a:p>
          <a:p>
            <a:pPr>
              <a:lnSpc>
                <a:spcPct val="90000"/>
              </a:lnSpc>
            </a:pPr>
            <a:endParaRPr lang="fr-FR" sz="2800" dirty="0" smtClean="0">
              <a:latin typeface="Times New Roman" pitchFamily="18" charset="0"/>
              <a:cs typeface="Times New Roman" pitchFamily="18" charset="0"/>
            </a:endParaRPr>
          </a:p>
          <a:p>
            <a:pPr>
              <a:lnSpc>
                <a:spcPct val="90000"/>
              </a:lnSpc>
              <a:buFont typeface="Wingdings" pitchFamily="2" charset="2"/>
              <a:buChar char="q"/>
            </a:pPr>
            <a:r>
              <a:rPr lang="fr-FR" sz="2800" dirty="0" smtClean="0">
                <a:latin typeface="Times New Roman" pitchFamily="18" charset="0"/>
                <a:cs typeface="Times New Roman" pitchFamily="18" charset="0"/>
              </a:rPr>
              <a:t>Faire un pré test : essai sur quelques personnes</a:t>
            </a:r>
          </a:p>
          <a:p>
            <a:pPr>
              <a:lnSpc>
                <a:spcPct val="90000"/>
              </a:lnSpc>
            </a:pPr>
            <a:endParaRPr lang="fr-FR" sz="2800" dirty="0" smtClean="0">
              <a:latin typeface="Times New Roman" pitchFamily="18" charset="0"/>
              <a:cs typeface="Times New Roman" pitchFamily="18" charset="0"/>
            </a:endParaRPr>
          </a:p>
          <a:p>
            <a:pPr>
              <a:lnSpc>
                <a:spcPct val="90000"/>
              </a:lnSpc>
              <a:buFont typeface="Wingdings" pitchFamily="2" charset="2"/>
              <a:buChar char="q"/>
            </a:pPr>
            <a:r>
              <a:rPr lang="fr-FR" sz="2800" dirty="0" smtClean="0">
                <a:latin typeface="Times New Roman" pitchFamily="18" charset="0"/>
                <a:cs typeface="Times New Roman" pitchFamily="18" charset="0"/>
              </a:rPr>
              <a:t>Passer à la rédaction définitive. </a:t>
            </a:r>
          </a:p>
        </p:txBody>
      </p:sp>
      <p:pic>
        <p:nvPicPr>
          <p:cNvPr id="14" name="Image 13" descr="questionnaire1.jpg"/>
          <p:cNvPicPr>
            <a:picLocks noChangeAspect="1"/>
          </p:cNvPicPr>
          <p:nvPr/>
        </p:nvPicPr>
        <p:blipFill>
          <a:blip r:embed="rId4" cstate="print"/>
          <a:stretch>
            <a:fillRect/>
          </a:stretch>
        </p:blipFill>
        <p:spPr>
          <a:xfrm>
            <a:off x="7415808" y="4509120"/>
            <a:ext cx="1728192" cy="1512168"/>
          </a:xfrm>
          <a:prstGeom prst="ellipse">
            <a:avLst/>
          </a:prstGeom>
          <a:ln>
            <a:noFill/>
          </a:ln>
          <a:effectLst>
            <a:softEdge rad="112500"/>
          </a:effectLst>
        </p:spPr>
      </p:pic>
    </p:spTree>
  </p:cSld>
  <p:clrMapOvr>
    <a:masterClrMapping/>
  </p:clrMapOvr>
  <p:transition>
    <p:split dir="in"/>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p:txBody>
          <a:bodyPr/>
          <a:lstStyle/>
          <a:p>
            <a:r>
              <a:rPr lang="fr-FR" dirty="0" smtClean="0"/>
              <a:t>FORMES DE QUESTIONS</a:t>
            </a:r>
            <a:endParaRPr lang="fr-FR" dirty="0"/>
          </a:p>
        </p:txBody>
      </p:sp>
      <p:sp>
        <p:nvSpPr>
          <p:cNvPr id="3" name="ZoneTexte 2"/>
          <p:cNvSpPr txBox="1"/>
          <p:nvPr/>
        </p:nvSpPr>
        <p:spPr>
          <a:xfrm>
            <a:off x="179512" y="2564904"/>
            <a:ext cx="7956376" cy="461665"/>
          </a:xfrm>
          <a:prstGeom prst="rect">
            <a:avLst/>
          </a:prstGeom>
          <a:noFill/>
        </p:spPr>
        <p:txBody>
          <a:bodyPr wrap="square" rtlCol="0">
            <a:spAutoFit/>
          </a:bodyPr>
          <a:lstStyle/>
          <a:p>
            <a:r>
              <a:rPr lang="fr-FR" sz="2400" dirty="0" smtClean="0">
                <a:latin typeface="Times New Roman" pitchFamily="18" charset="0"/>
                <a:cs typeface="Times New Roman" pitchFamily="18" charset="0"/>
              </a:rPr>
              <a:t> </a:t>
            </a:r>
            <a:endParaRPr lang="fr-FR" sz="2400" dirty="0">
              <a:latin typeface="Times New Roman" pitchFamily="18" charset="0"/>
              <a:cs typeface="Times New Roman" pitchFamily="18" charset="0"/>
            </a:endParaRPr>
          </a:p>
        </p:txBody>
      </p:sp>
      <p:sp>
        <p:nvSpPr>
          <p:cNvPr id="4" name="ZoneTexte 3"/>
          <p:cNvSpPr txBox="1"/>
          <p:nvPr/>
        </p:nvSpPr>
        <p:spPr>
          <a:xfrm>
            <a:off x="611560" y="1700808"/>
            <a:ext cx="184731" cy="646331"/>
          </a:xfrm>
          <a:prstGeom prst="rect">
            <a:avLst/>
          </a:prstGeom>
          <a:noFill/>
        </p:spPr>
        <p:txBody>
          <a:bodyPr wrap="none" rtlCol="0">
            <a:spAutoFit/>
          </a:bodyPr>
          <a:lstStyle/>
          <a:p>
            <a:pPr marL="342900" indent="-342900"/>
            <a:endParaRPr lang="fr-FR" dirty="0" smtClean="0"/>
          </a:p>
          <a:p>
            <a:endParaRPr lang="fr-FR" dirty="0"/>
          </a:p>
        </p:txBody>
      </p:sp>
      <p:sp>
        <p:nvSpPr>
          <p:cNvPr id="6" name="Rectangle 1"/>
          <p:cNvSpPr>
            <a:spLocks noChangeArrowheads="1"/>
          </p:cNvSpPr>
          <p:nvPr/>
        </p:nvSpPr>
        <p:spPr bwMode="auto">
          <a:xfrm>
            <a:off x="611560" y="1850922"/>
            <a:ext cx="7956376" cy="388721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sz="12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fr-FR" sz="800" b="0" i="0" u="none" strike="noStrike" cap="none" normalizeH="0" baseline="0" dirty="0" smtClean="0">
              <a:ln>
                <a:noFill/>
              </a:ln>
              <a:solidFill>
                <a:schemeClr val="tx1"/>
              </a:solidFill>
              <a:effectLst/>
              <a:latin typeface="Arial" pitchFamily="34" charset="0"/>
              <a:cs typeface="Arial" pitchFamily="34" charset="0"/>
            </a:endParaRPr>
          </a:p>
          <a:p>
            <a:pPr algn="just">
              <a:lnSpc>
                <a:spcPct val="115000"/>
              </a:lnSpc>
              <a:spcAft>
                <a:spcPts val="0"/>
              </a:spcAft>
            </a:pPr>
            <a:r>
              <a:rPr lang="fr-FR" sz="2400" dirty="0" smtClean="0">
                <a:latin typeface="Times New Roman"/>
                <a:ea typeface="Calibri"/>
                <a:cs typeface="Times New Roman"/>
              </a:rPr>
              <a:t>Selon la forme</a:t>
            </a:r>
          </a:p>
          <a:p>
            <a:pPr algn="just">
              <a:lnSpc>
                <a:spcPct val="115000"/>
              </a:lnSpc>
              <a:spcAft>
                <a:spcPts val="0"/>
              </a:spcAft>
            </a:pPr>
            <a:endParaRPr lang="fr-FR" sz="2000" dirty="0" smtClean="0">
              <a:latin typeface="Calibri"/>
              <a:ea typeface="Calibri"/>
              <a:cs typeface="Times New Roman"/>
            </a:endParaRPr>
          </a:p>
          <a:p>
            <a:pPr marL="342900" lvl="0" indent="-342900" algn="just">
              <a:lnSpc>
                <a:spcPct val="115000"/>
              </a:lnSpc>
              <a:spcAft>
                <a:spcPts val="0"/>
              </a:spcAft>
              <a:buFont typeface="Wingdings" pitchFamily="2" charset="2"/>
              <a:buChar char="q"/>
            </a:pPr>
            <a:r>
              <a:rPr lang="fr-FR" sz="2400" b="1" dirty="0" smtClean="0">
                <a:latin typeface="Times New Roman"/>
                <a:ea typeface="Calibri"/>
                <a:cs typeface="Times New Roman"/>
              </a:rPr>
              <a:t>Question fermées</a:t>
            </a:r>
            <a:r>
              <a:rPr lang="fr-FR" sz="2400" dirty="0" smtClean="0">
                <a:latin typeface="Times New Roman"/>
                <a:ea typeface="Calibri"/>
                <a:cs typeface="Times New Roman"/>
              </a:rPr>
              <a:t> (à réponse unique/à choix multiples/avec classement) </a:t>
            </a:r>
          </a:p>
          <a:p>
            <a:pPr marL="342900" lvl="0" indent="-342900" algn="just">
              <a:lnSpc>
                <a:spcPct val="115000"/>
              </a:lnSpc>
              <a:spcAft>
                <a:spcPts val="0"/>
              </a:spcAft>
            </a:pPr>
            <a:endParaRPr lang="fr-FR" sz="2000" dirty="0" smtClean="0">
              <a:latin typeface="Calibri"/>
              <a:ea typeface="Calibri"/>
              <a:cs typeface="Times New Roman"/>
            </a:endParaRPr>
          </a:p>
          <a:p>
            <a:pPr marL="342900" lvl="0" indent="-342900" algn="just">
              <a:lnSpc>
                <a:spcPct val="115000"/>
              </a:lnSpc>
              <a:spcAft>
                <a:spcPts val="0"/>
              </a:spcAft>
              <a:buFont typeface="Wingdings" pitchFamily="2" charset="2"/>
              <a:buChar char="q"/>
            </a:pPr>
            <a:r>
              <a:rPr lang="fr-FR" sz="2400" b="1" dirty="0" smtClean="0">
                <a:latin typeface="Times New Roman"/>
                <a:ea typeface="Calibri"/>
                <a:cs typeface="Times New Roman"/>
              </a:rPr>
              <a:t>Questions ouvertes</a:t>
            </a:r>
            <a:r>
              <a:rPr lang="fr-FR" sz="2400" dirty="0" smtClean="0">
                <a:latin typeface="Times New Roman"/>
                <a:ea typeface="Calibri"/>
                <a:cs typeface="Times New Roman"/>
              </a:rPr>
              <a:t> (nécessité de codage)</a:t>
            </a:r>
          </a:p>
          <a:p>
            <a:pPr marL="342900" lvl="0" indent="-342900" algn="just">
              <a:lnSpc>
                <a:spcPct val="115000"/>
              </a:lnSpc>
              <a:spcAft>
                <a:spcPts val="0"/>
              </a:spcAft>
            </a:pPr>
            <a:endParaRPr lang="fr-FR" sz="2000" dirty="0" smtClean="0">
              <a:latin typeface="Calibri"/>
              <a:ea typeface="Calibri"/>
              <a:cs typeface="Times New Roman"/>
            </a:endParaRPr>
          </a:p>
          <a:p>
            <a:pPr marL="342900" lvl="0" indent="-342900" algn="just">
              <a:lnSpc>
                <a:spcPct val="115000"/>
              </a:lnSpc>
              <a:spcAft>
                <a:spcPts val="0"/>
              </a:spcAft>
              <a:buFont typeface="Wingdings" pitchFamily="2" charset="2"/>
              <a:buChar char="q"/>
            </a:pPr>
            <a:r>
              <a:rPr lang="fr-FR" sz="2400" b="1" dirty="0" smtClean="0">
                <a:latin typeface="Times New Roman"/>
                <a:ea typeface="Calibri"/>
                <a:cs typeface="Times New Roman"/>
              </a:rPr>
              <a:t>Questions Semi-ouvertes</a:t>
            </a:r>
            <a:r>
              <a:rPr lang="fr-FR" sz="2400" dirty="0" smtClean="0">
                <a:latin typeface="Times New Roman"/>
                <a:ea typeface="Calibri"/>
                <a:cs typeface="Times New Roman"/>
              </a:rPr>
              <a:t> (Attribution de note, ordonner des objets, …).</a:t>
            </a:r>
            <a:endParaRPr lang="fr-FR" sz="2000" dirty="0" smtClean="0">
              <a:latin typeface="Calibri"/>
              <a:ea typeface="Calibri"/>
              <a:cs typeface="Times New Roman"/>
            </a:endParaRPr>
          </a:p>
        </p:txBody>
      </p:sp>
      <p:pic>
        <p:nvPicPr>
          <p:cNvPr id="7" name="Image 6" descr="images.jpg"/>
          <p:cNvPicPr>
            <a:picLocks noChangeAspect="1"/>
          </p:cNvPicPr>
          <p:nvPr/>
        </p:nvPicPr>
        <p:blipFill>
          <a:blip r:embed="rId4" cstate="print"/>
          <a:stretch>
            <a:fillRect/>
          </a:stretch>
        </p:blipFill>
        <p:spPr>
          <a:xfrm>
            <a:off x="0" y="0"/>
            <a:ext cx="1727176" cy="1847850"/>
          </a:xfrm>
          <a:prstGeom prst="ellipse">
            <a:avLst/>
          </a:prstGeom>
          <a:ln>
            <a:noFill/>
          </a:ln>
          <a:effectLst>
            <a:softEdge rad="112500"/>
          </a:effectLst>
        </p:spPr>
      </p:pic>
    </p:spTree>
  </p:cSld>
  <p:clrMapOvr>
    <a:masterClrMapping/>
  </p:clrMapOvr>
  <p:transition>
    <p:strips dir="ld"/>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p:txBody>
          <a:bodyPr/>
          <a:lstStyle/>
          <a:p>
            <a:r>
              <a:rPr lang="fr-FR" dirty="0" smtClean="0"/>
              <a:t>FORMES DE QUESTIONS</a:t>
            </a:r>
            <a:endParaRPr lang="fr-FR" dirty="0"/>
          </a:p>
        </p:txBody>
      </p:sp>
      <p:sp>
        <p:nvSpPr>
          <p:cNvPr id="3" name="ZoneTexte 2"/>
          <p:cNvSpPr txBox="1"/>
          <p:nvPr/>
        </p:nvSpPr>
        <p:spPr>
          <a:xfrm>
            <a:off x="179512" y="2564904"/>
            <a:ext cx="7956376" cy="461665"/>
          </a:xfrm>
          <a:prstGeom prst="rect">
            <a:avLst/>
          </a:prstGeom>
          <a:noFill/>
        </p:spPr>
        <p:txBody>
          <a:bodyPr wrap="square" rtlCol="0">
            <a:spAutoFit/>
          </a:bodyPr>
          <a:lstStyle/>
          <a:p>
            <a:r>
              <a:rPr lang="fr-FR" sz="2400" dirty="0" smtClean="0">
                <a:latin typeface="Times New Roman" pitchFamily="18" charset="0"/>
                <a:cs typeface="Times New Roman" pitchFamily="18" charset="0"/>
              </a:rPr>
              <a:t> </a:t>
            </a:r>
            <a:endParaRPr lang="fr-FR" sz="2400" dirty="0">
              <a:latin typeface="Times New Roman" pitchFamily="18" charset="0"/>
              <a:cs typeface="Times New Roman" pitchFamily="18" charset="0"/>
            </a:endParaRPr>
          </a:p>
        </p:txBody>
      </p:sp>
      <p:sp>
        <p:nvSpPr>
          <p:cNvPr id="4" name="Rectangle 1"/>
          <p:cNvSpPr>
            <a:spLocks noChangeArrowheads="1"/>
          </p:cNvSpPr>
          <p:nvPr/>
        </p:nvSpPr>
        <p:spPr bwMode="auto">
          <a:xfrm>
            <a:off x="611560" y="3650546"/>
            <a:ext cx="7956376"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sz="12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fr-FR" sz="800" b="0" i="0" u="none" strike="noStrike" cap="none" normalizeH="0" baseline="0" dirty="0" smtClean="0">
              <a:ln>
                <a:noFill/>
              </a:ln>
              <a:solidFill>
                <a:schemeClr val="tx1"/>
              </a:solidFill>
              <a:effectLst/>
              <a:latin typeface="Arial" pitchFamily="34" charset="0"/>
              <a:cs typeface="Arial" pitchFamily="34" charset="0"/>
            </a:endParaRPr>
          </a:p>
        </p:txBody>
      </p:sp>
      <p:sp>
        <p:nvSpPr>
          <p:cNvPr id="6" name="Rectangle 5"/>
          <p:cNvSpPr/>
          <p:nvPr/>
        </p:nvSpPr>
        <p:spPr>
          <a:xfrm>
            <a:off x="323528" y="2288688"/>
            <a:ext cx="7848872" cy="3342453"/>
          </a:xfrm>
          <a:prstGeom prst="rect">
            <a:avLst/>
          </a:prstGeom>
        </p:spPr>
        <p:txBody>
          <a:bodyPr wrap="square">
            <a:spAutoFit/>
          </a:bodyPr>
          <a:lstStyle/>
          <a:p>
            <a:pPr algn="just">
              <a:lnSpc>
                <a:spcPct val="115000"/>
              </a:lnSpc>
              <a:spcAft>
                <a:spcPts val="0"/>
              </a:spcAft>
            </a:pPr>
            <a:r>
              <a:rPr lang="fr-FR" sz="2800" dirty="0" smtClean="0">
                <a:latin typeface="Times New Roman" pitchFamily="18" charset="0"/>
                <a:ea typeface="Calibri"/>
                <a:cs typeface="Times New Roman" pitchFamily="18" charset="0"/>
              </a:rPr>
              <a:t>Selon le contenu</a:t>
            </a:r>
          </a:p>
          <a:p>
            <a:pPr algn="just">
              <a:lnSpc>
                <a:spcPct val="115000"/>
              </a:lnSpc>
              <a:spcAft>
                <a:spcPts val="0"/>
              </a:spcAft>
            </a:pPr>
            <a:endParaRPr lang="fr-FR" sz="2800" dirty="0" smtClean="0">
              <a:latin typeface="Times New Roman" pitchFamily="18" charset="0"/>
              <a:ea typeface="Calibri"/>
              <a:cs typeface="Times New Roman" pitchFamily="18" charset="0"/>
            </a:endParaRPr>
          </a:p>
          <a:p>
            <a:pPr marL="342900" lvl="0" indent="-342900" algn="just">
              <a:lnSpc>
                <a:spcPct val="115000"/>
              </a:lnSpc>
              <a:spcAft>
                <a:spcPts val="0"/>
              </a:spcAft>
              <a:buFont typeface="Wingdings"/>
              <a:buChar char=""/>
            </a:pPr>
            <a:r>
              <a:rPr lang="fr-FR" sz="2800" b="1" dirty="0" smtClean="0">
                <a:latin typeface="Times New Roman" pitchFamily="18" charset="0"/>
                <a:ea typeface="Calibri"/>
                <a:cs typeface="Times New Roman" pitchFamily="18" charset="0"/>
              </a:rPr>
              <a:t>Questions des faits</a:t>
            </a:r>
            <a:r>
              <a:rPr lang="fr-FR" sz="2800" dirty="0" smtClean="0">
                <a:latin typeface="Times New Roman" pitchFamily="18" charset="0"/>
                <a:ea typeface="Calibri"/>
                <a:cs typeface="Times New Roman" pitchFamily="18" charset="0"/>
              </a:rPr>
              <a:t> ou des connaissances (revenu, racisme…)</a:t>
            </a:r>
          </a:p>
          <a:p>
            <a:pPr marL="342900" lvl="0" indent="-342900" algn="just">
              <a:lnSpc>
                <a:spcPct val="115000"/>
              </a:lnSpc>
              <a:spcAft>
                <a:spcPts val="0"/>
              </a:spcAft>
              <a:buFont typeface="Wingdings"/>
              <a:buChar char=""/>
            </a:pPr>
            <a:r>
              <a:rPr lang="fr-FR" sz="2800" b="1" dirty="0" smtClean="0">
                <a:latin typeface="Times New Roman" pitchFamily="18" charset="0"/>
                <a:ea typeface="Calibri"/>
                <a:cs typeface="Times New Roman" pitchFamily="18" charset="0"/>
              </a:rPr>
              <a:t>Questions des opinions</a:t>
            </a:r>
            <a:r>
              <a:rPr lang="fr-FR" sz="2800" dirty="0" smtClean="0">
                <a:latin typeface="Times New Roman" pitchFamily="18" charset="0"/>
                <a:ea typeface="Calibri"/>
                <a:cs typeface="Times New Roman" pitchFamily="18" charset="0"/>
              </a:rPr>
              <a:t>, attitudes, motivations, préférences (</a:t>
            </a:r>
            <a:r>
              <a:rPr lang="fr-BE" sz="2800" dirty="0" smtClean="0">
                <a:latin typeface="Times New Roman" pitchFamily="18" charset="0"/>
                <a:ea typeface="Calibri"/>
                <a:cs typeface="Times New Roman" pitchFamily="18" charset="0"/>
              </a:rPr>
              <a:t>vote des élections).</a:t>
            </a:r>
            <a:endParaRPr lang="fr-FR" sz="2800" dirty="0" smtClean="0">
              <a:latin typeface="Times New Roman" pitchFamily="18" charset="0"/>
              <a:ea typeface="Calibri"/>
              <a:cs typeface="Times New Roman" pitchFamily="18" charset="0"/>
            </a:endParaRPr>
          </a:p>
          <a:p>
            <a:pPr lvl="0" eaLnBrk="0" hangingPunct="0"/>
            <a:r>
              <a:rPr lang="fr-FR" dirty="0" smtClean="0">
                <a:latin typeface="Arial" pitchFamily="34" charset="0"/>
                <a:cs typeface="Arial" pitchFamily="34" charset="0"/>
              </a:rPr>
              <a:t>.</a:t>
            </a:r>
          </a:p>
        </p:txBody>
      </p:sp>
      <p:pic>
        <p:nvPicPr>
          <p:cNvPr id="7" name="Picture 22" descr="http://photos2.fotosearch.com/bthumb/CSP/CSP116/k1169714.jpg"/>
          <p:cNvPicPr>
            <a:picLocks noChangeAspect="1" noChangeArrowheads="1"/>
          </p:cNvPicPr>
          <p:nvPr/>
        </p:nvPicPr>
        <p:blipFill>
          <a:blip r:embed="rId4" cstate="print"/>
          <a:srcRect/>
          <a:stretch>
            <a:fillRect/>
          </a:stretch>
        </p:blipFill>
        <p:spPr bwMode="auto">
          <a:xfrm>
            <a:off x="7848600" y="4941169"/>
            <a:ext cx="1295400" cy="1584176"/>
          </a:xfrm>
          <a:prstGeom prst="rect">
            <a:avLst/>
          </a:prstGeom>
          <a:noFill/>
        </p:spPr>
      </p:pic>
    </p:spTree>
  </p:cSld>
  <p:clrMapOvr>
    <a:masterClrMapping/>
  </p:clrMapOvr>
  <p:transition>
    <p:strips dir="ld"/>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p:txBody>
          <a:bodyPr/>
          <a:lstStyle/>
          <a:p>
            <a:r>
              <a:rPr lang="fr-FR" dirty="0" smtClean="0"/>
              <a:t>QUESTIONS FERMEES</a:t>
            </a:r>
            <a:endParaRPr lang="fr-FR" dirty="0"/>
          </a:p>
        </p:txBody>
      </p:sp>
      <p:sp>
        <p:nvSpPr>
          <p:cNvPr id="3" name="Espace réservé du contenu 5"/>
          <p:cNvSpPr>
            <a:spLocks noGrp="1"/>
          </p:cNvSpPr>
          <p:nvPr>
            <p:ph idx="1"/>
          </p:nvPr>
        </p:nvSpPr>
        <p:spPr>
          <a:xfrm>
            <a:off x="251520" y="1844824"/>
            <a:ext cx="8229600" cy="4597971"/>
          </a:xfrm>
        </p:spPr>
        <p:txBody>
          <a:bodyPr/>
          <a:lstStyle/>
          <a:p>
            <a:pPr algn="just">
              <a:buNone/>
            </a:pPr>
            <a:r>
              <a:rPr lang="fr-FR" sz="2800" dirty="0" smtClean="0"/>
              <a:t> </a:t>
            </a:r>
          </a:p>
        </p:txBody>
      </p:sp>
      <p:sp>
        <p:nvSpPr>
          <p:cNvPr id="4" name="ZoneTexte 3"/>
          <p:cNvSpPr txBox="1"/>
          <p:nvPr/>
        </p:nvSpPr>
        <p:spPr>
          <a:xfrm>
            <a:off x="179512" y="2564904"/>
            <a:ext cx="7956376" cy="461665"/>
          </a:xfrm>
          <a:prstGeom prst="rect">
            <a:avLst/>
          </a:prstGeom>
          <a:noFill/>
        </p:spPr>
        <p:txBody>
          <a:bodyPr wrap="square" rtlCol="0">
            <a:spAutoFit/>
          </a:bodyPr>
          <a:lstStyle/>
          <a:p>
            <a:r>
              <a:rPr lang="fr-FR" sz="2400" dirty="0" smtClean="0">
                <a:latin typeface="Times New Roman" pitchFamily="18" charset="0"/>
                <a:cs typeface="Times New Roman" pitchFamily="18" charset="0"/>
              </a:rPr>
              <a:t> </a:t>
            </a:r>
            <a:endParaRPr lang="fr-FR" sz="2400" dirty="0">
              <a:latin typeface="Times New Roman" pitchFamily="18" charset="0"/>
              <a:cs typeface="Times New Roman" pitchFamily="18" charset="0"/>
            </a:endParaRPr>
          </a:p>
        </p:txBody>
      </p:sp>
      <p:sp>
        <p:nvSpPr>
          <p:cNvPr id="6" name="Rectangle 1"/>
          <p:cNvSpPr>
            <a:spLocks noChangeArrowheads="1"/>
          </p:cNvSpPr>
          <p:nvPr/>
        </p:nvSpPr>
        <p:spPr bwMode="auto">
          <a:xfrm>
            <a:off x="395536" y="1844243"/>
            <a:ext cx="8100392" cy="437042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449263" algn="just" defTabSz="914400" rtl="0" eaLnBrk="1" fontAlgn="base" latinLnBrk="0" hangingPunct="1">
              <a:lnSpc>
                <a:spcPct val="100000"/>
              </a:lnSpc>
              <a:spcBef>
                <a:spcPct val="0"/>
              </a:spcBef>
              <a:spcAft>
                <a:spcPct val="0"/>
              </a:spcAft>
              <a:buClrTx/>
              <a:buSzTx/>
              <a:buFont typeface="Wingdings" pitchFamily="2" charset="2"/>
              <a:buChar char="Ø"/>
              <a:tabLst/>
            </a:pPr>
            <a:endParaRPr kumimoji="0" lang="fr-FR" b="0" i="0" u="none" strike="noStrike" cap="none" normalizeH="0" baseline="0" dirty="0" smtClean="0">
              <a:ln>
                <a:noFill/>
              </a:ln>
              <a:solidFill>
                <a:schemeClr val="tx1"/>
              </a:solidFill>
              <a:effectLst/>
              <a:latin typeface="Calibri"/>
              <a:ea typeface="Calibri" pitchFamily="34" charset="0"/>
              <a:cs typeface="Times New Roman" pitchFamily="18" charset="0"/>
            </a:endParaRPr>
          </a:p>
          <a:p>
            <a:r>
              <a:rPr lang="fr-FR" sz="2800" dirty="0" smtClean="0">
                <a:latin typeface="Times New Roman" pitchFamily="18" charset="0"/>
                <a:ea typeface="Calibri"/>
                <a:cs typeface="Times New Roman" pitchFamily="18" charset="0"/>
              </a:rPr>
              <a:t>Elles garantissent un certain anonymat et peuvent servir de questions filtre.</a:t>
            </a:r>
          </a:p>
          <a:p>
            <a:r>
              <a:rPr lang="fr-FR" sz="2800" dirty="0" smtClean="0">
                <a:latin typeface="Times New Roman" pitchFamily="18" charset="0"/>
                <a:ea typeface="Calibri"/>
                <a:cs typeface="Times New Roman" pitchFamily="18" charset="0"/>
              </a:rPr>
              <a:t> </a:t>
            </a:r>
          </a:p>
          <a:p>
            <a:pPr>
              <a:buFont typeface="Arial" pitchFamily="34" charset="0"/>
              <a:buChar char="•"/>
            </a:pPr>
            <a:r>
              <a:rPr lang="fr-FR" sz="2800" dirty="0" smtClean="0">
                <a:latin typeface="Times New Roman" pitchFamily="18" charset="0"/>
                <a:ea typeface="Calibri"/>
                <a:cs typeface="Times New Roman" pitchFamily="18" charset="0"/>
              </a:rPr>
              <a:t> Utiliserez-vous A2 Unité en réseau (en multipostes) ?</a:t>
            </a:r>
          </a:p>
          <a:p>
            <a:endParaRPr lang="fr-FR" sz="2800" dirty="0" smtClean="0">
              <a:latin typeface="Times New Roman" pitchFamily="18" charset="0"/>
              <a:ea typeface="Calibri"/>
              <a:cs typeface="Times New Roman" pitchFamily="18" charset="0"/>
            </a:endParaRPr>
          </a:p>
          <a:p>
            <a:r>
              <a:rPr lang="fr-FR" sz="2800" dirty="0" smtClean="0">
                <a:latin typeface="Times New Roman" pitchFamily="18" charset="0"/>
                <a:ea typeface="Calibri"/>
                <a:cs typeface="Times New Roman" pitchFamily="18" charset="0"/>
                <a:sym typeface="Wingdings"/>
              </a:rPr>
              <a:t></a:t>
            </a:r>
            <a:r>
              <a:rPr lang="fr-FR" sz="2800" dirty="0" smtClean="0">
                <a:latin typeface="Times New Roman" pitchFamily="18" charset="0"/>
                <a:ea typeface="Calibri"/>
                <a:cs typeface="Times New Roman" pitchFamily="18" charset="0"/>
              </a:rPr>
              <a:t>Oui       </a:t>
            </a:r>
            <a:r>
              <a:rPr lang="fr-FR" sz="2800" dirty="0" smtClean="0">
                <a:latin typeface="Times New Roman" pitchFamily="18" charset="0"/>
                <a:ea typeface="Calibri"/>
                <a:cs typeface="Times New Roman" pitchFamily="18" charset="0"/>
                <a:sym typeface="Wingdings"/>
              </a:rPr>
              <a:t></a:t>
            </a:r>
            <a:r>
              <a:rPr lang="fr-FR" sz="2800" dirty="0" smtClean="0">
                <a:latin typeface="Times New Roman" pitchFamily="18" charset="0"/>
                <a:ea typeface="Calibri"/>
                <a:cs typeface="Times New Roman" pitchFamily="18" charset="0"/>
              </a:rPr>
              <a:t>Non</a:t>
            </a:r>
          </a:p>
          <a:p>
            <a:endParaRPr lang="fr-FR" sz="2800" dirty="0" smtClean="0">
              <a:latin typeface="Times New Roman" pitchFamily="18" charset="0"/>
              <a:ea typeface="Calibri"/>
              <a:cs typeface="Times New Roman" pitchFamily="18" charset="0"/>
            </a:endParaRPr>
          </a:p>
          <a:p>
            <a:pPr>
              <a:buFont typeface="Arial" pitchFamily="34" charset="0"/>
              <a:buChar char="•"/>
            </a:pPr>
            <a:r>
              <a:rPr lang="fr-FR" sz="2800" dirty="0" smtClean="0">
                <a:latin typeface="Times New Roman" pitchFamily="18" charset="0"/>
                <a:ea typeface="Calibri"/>
                <a:cs typeface="Times New Roman" pitchFamily="18" charset="0"/>
              </a:rPr>
              <a:t> Si oui, sous quel mode ? </a:t>
            </a:r>
            <a:r>
              <a:rPr lang="fr-FR" sz="2800" dirty="0" smtClean="0">
                <a:latin typeface="Times New Roman" pitchFamily="18" charset="0"/>
                <a:ea typeface="Calibri"/>
                <a:cs typeface="Times New Roman" pitchFamily="18" charset="0"/>
                <a:sym typeface="Wingdings"/>
              </a:rPr>
              <a:t> homogène   hétérogène </a:t>
            </a:r>
            <a:endParaRPr lang="fr-FR" sz="2800" dirty="0" smtClean="0">
              <a:latin typeface="Times New Roman" pitchFamily="18" charset="0"/>
              <a:ea typeface="Calibri"/>
              <a:cs typeface="Times New Roman" pitchFamily="18" charset="0"/>
            </a:endParaRPr>
          </a:p>
          <a:p>
            <a:pPr marL="0" marR="0" lvl="0" indent="449263" algn="just" defTabSz="914400" rtl="0" eaLnBrk="0" fontAlgn="base" latinLnBrk="0" hangingPunct="0">
              <a:lnSpc>
                <a:spcPct val="100000"/>
              </a:lnSpc>
              <a:spcBef>
                <a:spcPct val="0"/>
              </a:spcBef>
              <a:spcAft>
                <a:spcPct val="0"/>
              </a:spcAft>
              <a:buClrTx/>
              <a:buSzTx/>
              <a:tabLst/>
            </a:pPr>
            <a:endParaRPr kumimoji="0" lang="fr-FR" b="0" i="0" u="none" strike="noStrike" cap="none" normalizeH="0" baseline="0" dirty="0" smtClean="0">
              <a:ln>
                <a:noFill/>
              </a:ln>
              <a:solidFill>
                <a:schemeClr val="tx1"/>
              </a:solidFill>
              <a:effectLst/>
              <a:latin typeface="Arial" pitchFamily="34" charset="0"/>
              <a:cs typeface="Arial" pitchFamily="34" charset="0"/>
            </a:endParaRPr>
          </a:p>
          <a:p>
            <a:pPr marL="0" marR="0" lvl="0" indent="449263" algn="just" defTabSz="914400" rtl="0" eaLnBrk="0" fontAlgn="base" latinLnBrk="0" hangingPunct="0">
              <a:lnSpc>
                <a:spcPct val="100000"/>
              </a:lnSpc>
              <a:spcBef>
                <a:spcPct val="0"/>
              </a:spcBef>
              <a:spcAft>
                <a:spcPct val="0"/>
              </a:spcAft>
              <a:buClrTx/>
              <a:buSzTx/>
              <a:buFontTx/>
              <a:buNone/>
              <a:tabLst/>
            </a:pPr>
            <a:r>
              <a:rPr kumimoji="0" lang="fr-FR" b="1" i="0" u="sng"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fr-FR"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sym typeface="Wingdings" pitchFamily="2" charset="2"/>
            </a:endParaRPr>
          </a:p>
        </p:txBody>
      </p:sp>
      <p:pic>
        <p:nvPicPr>
          <p:cNvPr id="7" name="Image 6" descr="images (1).jpg"/>
          <p:cNvPicPr>
            <a:picLocks noChangeAspect="1"/>
          </p:cNvPicPr>
          <p:nvPr/>
        </p:nvPicPr>
        <p:blipFill>
          <a:blip r:embed="rId4" cstate="print"/>
          <a:stretch>
            <a:fillRect/>
          </a:stretch>
        </p:blipFill>
        <p:spPr>
          <a:xfrm rot="20887716">
            <a:off x="-84987" y="49240"/>
            <a:ext cx="2339752" cy="1872208"/>
          </a:xfrm>
          <a:prstGeom prst="ellipse">
            <a:avLst/>
          </a:prstGeom>
          <a:ln>
            <a:noFill/>
          </a:ln>
          <a:effectLst>
            <a:softEdge rad="112500"/>
          </a:effectLst>
        </p:spPr>
      </p:pic>
      <p:pic>
        <p:nvPicPr>
          <p:cNvPr id="8" name="Image 7" descr="questionnaire1.jpg"/>
          <p:cNvPicPr>
            <a:picLocks noChangeAspect="1"/>
          </p:cNvPicPr>
          <p:nvPr/>
        </p:nvPicPr>
        <p:blipFill>
          <a:blip r:embed="rId5" cstate="print"/>
          <a:stretch>
            <a:fillRect/>
          </a:stretch>
        </p:blipFill>
        <p:spPr>
          <a:xfrm rot="20419301">
            <a:off x="7415808" y="5345832"/>
            <a:ext cx="1728192" cy="1512168"/>
          </a:xfrm>
          <a:prstGeom prst="ellipse">
            <a:avLst/>
          </a:prstGeom>
          <a:ln>
            <a:noFill/>
          </a:ln>
          <a:effectLst>
            <a:softEdge rad="112500"/>
          </a:effectLst>
        </p:spPr>
      </p:pic>
    </p:spTree>
  </p:cSld>
  <p:clrMapOvr>
    <a:masterClrMapping/>
  </p:clrMapOvr>
  <p:transition>
    <p:newsflash/>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p:txBody>
          <a:bodyPr/>
          <a:lstStyle/>
          <a:p>
            <a:r>
              <a:rPr lang="fr-FR" dirty="0" smtClean="0"/>
              <a:t>QUESTIONS OUVERTES</a:t>
            </a:r>
            <a:endParaRPr lang="fr-FR" dirty="0"/>
          </a:p>
        </p:txBody>
      </p:sp>
      <p:sp>
        <p:nvSpPr>
          <p:cNvPr id="3" name="Espace réservé du contenu 5"/>
          <p:cNvSpPr>
            <a:spLocks noGrp="1"/>
          </p:cNvSpPr>
          <p:nvPr>
            <p:ph idx="1"/>
          </p:nvPr>
        </p:nvSpPr>
        <p:spPr>
          <a:xfrm>
            <a:off x="395536" y="1772816"/>
            <a:ext cx="8748464" cy="4597971"/>
          </a:xfrm>
        </p:spPr>
        <p:txBody>
          <a:bodyPr/>
          <a:lstStyle/>
          <a:p>
            <a:pPr marL="0" lvl="0" indent="0" algn="just">
              <a:spcBef>
                <a:spcPct val="0"/>
              </a:spcBef>
              <a:buNone/>
            </a:pPr>
            <a:endParaRPr lang="fr-FR" sz="2800" dirty="0" smtClean="0">
              <a:latin typeface="Times New Roman" pitchFamily="18" charset="0"/>
              <a:cs typeface="Times New Roman" pitchFamily="18" charset="0"/>
            </a:endParaRPr>
          </a:p>
          <a:p>
            <a:pPr algn="just">
              <a:buNone/>
            </a:pPr>
            <a:r>
              <a:rPr lang="fr-FR" sz="2800" dirty="0" smtClean="0">
                <a:latin typeface="Times New Roman" pitchFamily="18" charset="0"/>
                <a:ea typeface="Calibri"/>
                <a:cs typeface="Times New Roman" pitchFamily="18" charset="0"/>
              </a:rPr>
              <a:t>    Les principales réponses possibles sont prévues pour laisser la possibilité d’ajouter des réponses libres.</a:t>
            </a:r>
          </a:p>
          <a:p>
            <a:pPr algn="just">
              <a:lnSpc>
                <a:spcPct val="115000"/>
              </a:lnSpc>
              <a:spcAft>
                <a:spcPts val="0"/>
              </a:spcAft>
            </a:pPr>
            <a:r>
              <a:rPr lang="fr-FR" sz="2800" dirty="0" smtClean="0">
                <a:latin typeface="Times New Roman"/>
                <a:ea typeface="Calibri"/>
                <a:cs typeface="Times New Roman"/>
              </a:rPr>
              <a:t>vous appréciez ce site car : </a:t>
            </a:r>
            <a:endParaRPr lang="fr-FR" sz="2800" dirty="0" smtClean="0">
              <a:latin typeface="Times New Roman"/>
              <a:ea typeface="Calibri"/>
            </a:endParaRPr>
          </a:p>
          <a:p>
            <a:pPr>
              <a:buNone/>
            </a:pPr>
            <a:r>
              <a:rPr lang="fr-FR" sz="2800" dirty="0" smtClean="0">
                <a:latin typeface="Times New Roman"/>
                <a:ea typeface="Calibri"/>
                <a:cs typeface="Times New Roman"/>
                <a:sym typeface="Wingdings"/>
              </a:rPr>
              <a:t>   </a:t>
            </a:r>
            <a:r>
              <a:rPr lang="fr-FR" sz="2800" dirty="0" smtClean="0">
                <a:latin typeface="Times New Roman"/>
                <a:ea typeface="Calibri"/>
              </a:rPr>
              <a:t> il offre le regard du "Micro-Bulletin" sur l'actualité </a:t>
            </a:r>
          </a:p>
          <a:p>
            <a:pPr>
              <a:buNone/>
            </a:pPr>
            <a:r>
              <a:rPr lang="fr-FR" sz="2800" dirty="0" smtClean="0">
                <a:latin typeface="Times New Roman"/>
                <a:ea typeface="Calibri"/>
                <a:cs typeface="Times New Roman"/>
                <a:sym typeface="Wingdings"/>
              </a:rPr>
              <a:t>   </a:t>
            </a:r>
            <a:r>
              <a:rPr lang="fr-FR" sz="2800" dirty="0" smtClean="0">
                <a:latin typeface="Times New Roman"/>
                <a:ea typeface="Calibri"/>
              </a:rPr>
              <a:t> il permet une lecture "ciblée" du journal papier  </a:t>
            </a:r>
          </a:p>
          <a:p>
            <a:pPr>
              <a:buNone/>
            </a:pPr>
            <a:r>
              <a:rPr lang="fr-FR" sz="2800" dirty="0" smtClean="0">
                <a:latin typeface="Times New Roman"/>
                <a:ea typeface="Calibri"/>
                <a:cs typeface="Times New Roman"/>
                <a:sym typeface="Wingdings"/>
              </a:rPr>
              <a:t>   </a:t>
            </a:r>
            <a:r>
              <a:rPr lang="fr-FR" sz="2800" dirty="0" smtClean="0">
                <a:latin typeface="Times New Roman"/>
                <a:ea typeface="Calibri"/>
              </a:rPr>
              <a:t> autre raison (à préciser)……………………………</a:t>
            </a:r>
          </a:p>
          <a:p>
            <a:pPr>
              <a:buNone/>
            </a:pPr>
            <a:r>
              <a:rPr lang="fr-FR" sz="2800" dirty="0" smtClean="0">
                <a:latin typeface="Times New Roman"/>
                <a:ea typeface="Calibri"/>
                <a:cs typeface="Times New Roman" pitchFamily="18" charset="0"/>
              </a:rPr>
              <a:t>        ……………………………………………………..</a:t>
            </a:r>
            <a:endParaRPr lang="fr-FR" sz="2800" dirty="0" smtClean="0">
              <a:latin typeface="Times New Roman" pitchFamily="18" charset="0"/>
              <a:ea typeface="Calibri"/>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p>
        </p:txBody>
      </p:sp>
    </p:spTree>
  </p:cSld>
  <p:clrMapOvr>
    <a:masterClrMapping/>
  </p:clrMapOvr>
  <p:transition>
    <p:circl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a:xfrm>
            <a:off x="0" y="0"/>
            <a:ext cx="8229600" cy="1143000"/>
          </a:xfrm>
        </p:spPr>
        <p:txBody>
          <a:bodyPr/>
          <a:lstStyle/>
          <a:p>
            <a:r>
              <a:rPr lang="fr-FR" sz="3600" dirty="0" smtClean="0">
                <a:latin typeface="+mn-lt"/>
                <a:ea typeface="Calibri"/>
                <a:cs typeface="Times New Roman" pitchFamily="18" charset="0"/>
              </a:rPr>
              <a:t>QUESTIONS DE FAITS/D’OPINIONS</a:t>
            </a:r>
            <a:endParaRPr lang="fr-FR" sz="3600" dirty="0">
              <a:latin typeface="+mn-lt"/>
            </a:endParaRPr>
          </a:p>
        </p:txBody>
      </p:sp>
      <p:sp>
        <p:nvSpPr>
          <p:cNvPr id="3" name="Espace réservé du contenu 5"/>
          <p:cNvSpPr>
            <a:spLocks noGrp="1"/>
          </p:cNvSpPr>
          <p:nvPr>
            <p:ph idx="1"/>
          </p:nvPr>
        </p:nvSpPr>
        <p:spPr>
          <a:xfrm>
            <a:off x="323528" y="1628800"/>
            <a:ext cx="8064896" cy="4536504"/>
          </a:xfrm>
        </p:spPr>
        <p:txBody>
          <a:bodyPr/>
          <a:lstStyle/>
          <a:p>
            <a:pPr>
              <a:buNone/>
            </a:pPr>
            <a:endParaRPr lang="fr-FR" sz="2800" dirty="0" smtClean="0"/>
          </a:p>
          <a:p>
            <a:r>
              <a:rPr lang="fr-FR" sz="2800" dirty="0" smtClean="0"/>
              <a:t>	Etes-vous battue ? </a:t>
            </a:r>
            <a:r>
              <a:rPr lang="fr-FR" sz="2800" dirty="0" smtClean="0">
                <a:sym typeface="Wingdings"/>
              </a:rPr>
              <a:t></a:t>
            </a:r>
            <a:r>
              <a:rPr lang="fr-FR" sz="2800" dirty="0" smtClean="0"/>
              <a:t>oui       </a:t>
            </a:r>
            <a:r>
              <a:rPr lang="fr-FR" sz="2800" dirty="0" smtClean="0">
                <a:sym typeface="Wingdings"/>
              </a:rPr>
              <a:t></a:t>
            </a:r>
            <a:r>
              <a:rPr lang="fr-FR" sz="2800" dirty="0" smtClean="0"/>
              <a:t>non</a:t>
            </a:r>
          </a:p>
          <a:p>
            <a:r>
              <a:rPr lang="fr-FR" sz="2800" dirty="0" smtClean="0"/>
              <a:t>	Vous êtes battue ?</a:t>
            </a:r>
          </a:p>
          <a:p>
            <a:r>
              <a:rPr lang="fr-FR" sz="2800" dirty="0" smtClean="0"/>
              <a:t>	□  sans raison □ par manque aux obligations  </a:t>
            </a:r>
          </a:p>
          <a:p>
            <a:pPr>
              <a:buNone/>
            </a:pPr>
            <a:r>
              <a:rPr lang="fr-FR" sz="2800" dirty="0" smtClean="0"/>
              <a:t>           □ autre(s) à préciser………………			</a:t>
            </a:r>
          </a:p>
          <a:p>
            <a:r>
              <a:rPr lang="fr-FR" sz="2800" dirty="0" smtClean="0"/>
              <a:t>Que faut-il faire pour aider les filles exploitées dans le ménage ?...............................................</a:t>
            </a:r>
          </a:p>
          <a:p>
            <a:pPr>
              <a:buNone/>
            </a:pPr>
            <a:r>
              <a:rPr lang="fr-FR" sz="2800" dirty="0" smtClean="0"/>
              <a:t>     ………………………………………………………………………………</a:t>
            </a:r>
          </a:p>
          <a:p>
            <a:pPr>
              <a:buNone/>
            </a:pPr>
            <a:endParaRPr lang="fr-FR" sz="2800" dirty="0" smtClean="0"/>
          </a:p>
          <a:p>
            <a:pPr>
              <a:buNone/>
            </a:pPr>
            <a:endParaRPr lang="fr-FR" sz="2800" dirty="0" smtClean="0">
              <a:latin typeface="Times New Roman" pitchFamily="18" charset="0"/>
              <a:cs typeface="Times New Roman" pitchFamily="18" charset="0"/>
            </a:endParaRPr>
          </a:p>
          <a:p>
            <a:pPr algn="just">
              <a:buNone/>
            </a:pPr>
            <a:r>
              <a:rPr lang="fr-FR" sz="2800" dirty="0" smtClean="0">
                <a:latin typeface="Times New Roman" pitchFamily="18" charset="0"/>
                <a:cs typeface="Times New Roman" pitchFamily="18" charset="0"/>
              </a:rPr>
              <a:t>  </a:t>
            </a:r>
            <a:endParaRPr lang="fr-FR" sz="2800" dirty="0" smtClean="0">
              <a:latin typeface="Times New Roman" pitchFamily="18" charset="0"/>
              <a:ea typeface="Calibri" pitchFamily="34" charset="0"/>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latin typeface="Times New Roman" pitchFamily="18" charset="0"/>
              <a:cs typeface="Times New Roman" pitchFamily="18" charset="0"/>
            </a:endParaRPr>
          </a:p>
          <a:p>
            <a:pPr marL="0" lvl="0" indent="0" algn="just">
              <a:spcBef>
                <a:spcPct val="0"/>
              </a:spcBef>
              <a:buNone/>
            </a:pPr>
            <a:r>
              <a:rPr lang="fr-FR" sz="2800" dirty="0" smtClean="0">
                <a:latin typeface="Times New Roman" pitchFamily="18" charset="0"/>
                <a:ea typeface="Calibri" pitchFamily="34" charset="0"/>
                <a:cs typeface="Times New Roman" pitchFamily="18" charset="0"/>
              </a:rPr>
              <a:t>  </a:t>
            </a:r>
          </a:p>
          <a:p>
            <a:pPr algn="just">
              <a:buNone/>
            </a:pPr>
            <a:endParaRPr lang="fr-FR" sz="2800" dirty="0" smtClean="0"/>
          </a:p>
        </p:txBody>
      </p:sp>
      <p:sp>
        <p:nvSpPr>
          <p:cNvPr id="4" name="Rectangle 1"/>
          <p:cNvSpPr>
            <a:spLocks noChangeArrowheads="1"/>
          </p:cNvSpPr>
          <p:nvPr/>
        </p:nvSpPr>
        <p:spPr bwMode="auto">
          <a:xfrm>
            <a:off x="467544" y="1621252"/>
            <a:ext cx="8064896" cy="286232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fr-FR" sz="2000" b="0" i="0" u="none" strike="noStrike" cap="none" normalizeH="0" baseline="0" dirty="0" smtClean="0">
              <a:ln>
                <a:noFill/>
              </a:ln>
              <a:solidFill>
                <a:schemeClr val="tx1"/>
              </a:solidFill>
              <a:effectLst/>
              <a:latin typeface="Arial" pitchFamily="34" charset="0"/>
              <a:cs typeface="Arial" pitchFamily="34" charset="0"/>
            </a:endParaRPr>
          </a:p>
        </p:txBody>
      </p:sp>
      <p:pic>
        <p:nvPicPr>
          <p:cNvPr id="7" name="Picture 2" descr="http://t3.gstatic.com/images?q=tbn:ANd9GcR67QT0dnnfOyKTLCKEtqAX4glIzaakc-7iclvxx-UUomCbdsUjkg"/>
          <p:cNvPicPr>
            <a:picLocks noChangeAspect="1" noChangeArrowheads="1"/>
          </p:cNvPicPr>
          <p:nvPr/>
        </p:nvPicPr>
        <p:blipFill>
          <a:blip r:embed="rId4" cstate="print"/>
          <a:srcRect/>
          <a:stretch>
            <a:fillRect/>
          </a:stretch>
        </p:blipFill>
        <p:spPr bwMode="auto">
          <a:xfrm>
            <a:off x="6588224" y="5445224"/>
            <a:ext cx="2159732" cy="1088740"/>
          </a:xfrm>
          <a:prstGeom prst="rect">
            <a:avLst/>
          </a:prstGeom>
          <a:noFill/>
        </p:spPr>
      </p:pic>
    </p:spTree>
  </p:cSld>
  <p:clrMapOvr>
    <a:masterClrMapping/>
  </p:clrMapOvr>
  <p:transition>
    <p:diamond/>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Titre 4"/>
          <p:cNvSpPr>
            <a:spLocks noGrp="1"/>
          </p:cNvSpPr>
          <p:nvPr>
            <p:ph type="title"/>
          </p:nvPr>
        </p:nvSpPr>
        <p:spPr/>
        <p:txBody>
          <a:bodyPr/>
          <a:lstStyle/>
          <a:p>
            <a:r>
              <a:rPr lang="fr-FR" dirty="0" smtClean="0"/>
              <a:t>EXEMPLES</a:t>
            </a:r>
            <a:endParaRPr lang="fr-FR" dirty="0"/>
          </a:p>
        </p:txBody>
      </p:sp>
      <p:sp>
        <p:nvSpPr>
          <p:cNvPr id="3" name="Espace réservé du contenu 5"/>
          <p:cNvSpPr>
            <a:spLocks noGrp="1"/>
          </p:cNvSpPr>
          <p:nvPr>
            <p:ph idx="1"/>
          </p:nvPr>
        </p:nvSpPr>
        <p:spPr>
          <a:xfrm>
            <a:off x="323528" y="1628800"/>
            <a:ext cx="8064896" cy="4536504"/>
          </a:xfrm>
        </p:spPr>
        <p:txBody>
          <a:bodyPr/>
          <a:lstStyle/>
          <a:p>
            <a:pPr>
              <a:buNone/>
            </a:pPr>
            <a:r>
              <a:rPr lang="fr-FR" sz="2800" dirty="0" smtClean="0">
                <a:latin typeface="Times New Roman" pitchFamily="18" charset="0"/>
                <a:cs typeface="Times New Roman" pitchFamily="18" charset="0"/>
              </a:rPr>
              <a:t> </a:t>
            </a:r>
          </a:p>
          <a:p>
            <a:pPr>
              <a:buNone/>
            </a:pPr>
            <a:endParaRPr lang="fr-FR" sz="2800" dirty="0" smtClean="0">
              <a:latin typeface="Times New Roman" pitchFamily="18" charset="0"/>
              <a:cs typeface="Times New Roman" pitchFamily="18" charset="0"/>
            </a:endParaRPr>
          </a:p>
          <a:p>
            <a:pPr marL="0" lvl="0" indent="0">
              <a:spcBef>
                <a:spcPct val="0"/>
              </a:spcBef>
              <a:buNone/>
            </a:pPr>
            <a:r>
              <a:rPr lang="fr-FR" sz="2800" dirty="0" smtClean="0">
                <a:latin typeface="Times New Roman" pitchFamily="18" charset="0"/>
                <a:cs typeface="Times New Roman" pitchFamily="18" charset="0"/>
              </a:rPr>
              <a:t> </a:t>
            </a:r>
            <a:endParaRPr lang="fr-FR" sz="2800" dirty="0" smtClean="0">
              <a:latin typeface="Times New Roman" pitchFamily="18" charset="0"/>
              <a:ea typeface="Calibri" pitchFamily="34" charset="0"/>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latin typeface="Times New Roman" pitchFamily="18" charset="0"/>
              <a:cs typeface="Times New Roman" pitchFamily="18" charset="0"/>
            </a:endParaRPr>
          </a:p>
          <a:p>
            <a:pPr marL="0" lvl="0" indent="0" algn="just">
              <a:spcBef>
                <a:spcPct val="0"/>
              </a:spcBef>
              <a:buNone/>
            </a:pPr>
            <a:r>
              <a:rPr lang="fr-FR" sz="2800" dirty="0" smtClean="0">
                <a:latin typeface="Times New Roman" pitchFamily="18" charset="0"/>
                <a:ea typeface="Calibri" pitchFamily="34" charset="0"/>
                <a:cs typeface="Times New Roman" pitchFamily="18" charset="0"/>
              </a:rPr>
              <a:t>  </a:t>
            </a:r>
          </a:p>
          <a:p>
            <a:pPr algn="just">
              <a:buNone/>
            </a:pPr>
            <a:endParaRPr lang="fr-FR" sz="2800" dirty="0" smtClean="0"/>
          </a:p>
        </p:txBody>
      </p:sp>
      <p:sp>
        <p:nvSpPr>
          <p:cNvPr id="4" name="Rectangle 1"/>
          <p:cNvSpPr>
            <a:spLocks noChangeArrowheads="1"/>
          </p:cNvSpPr>
          <p:nvPr/>
        </p:nvSpPr>
        <p:spPr bwMode="auto">
          <a:xfrm>
            <a:off x="467544" y="1556792"/>
            <a:ext cx="8064896" cy="286232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fr-FR" sz="2000" b="0" i="0" u="none" strike="noStrike" cap="none" normalizeH="0" baseline="0" dirty="0" smtClean="0">
              <a:ln>
                <a:noFill/>
              </a:ln>
              <a:solidFill>
                <a:schemeClr val="tx1"/>
              </a:solidFill>
              <a:effectLst/>
              <a:latin typeface="Arial" pitchFamily="34" charset="0"/>
              <a:cs typeface="Arial" pitchFamily="34" charset="0"/>
            </a:endParaRPr>
          </a:p>
        </p:txBody>
      </p:sp>
      <p:pic>
        <p:nvPicPr>
          <p:cNvPr id="8" name="Picture 28" descr="http://photos3.fotosearch.com/bthumb/CSP/CSP849/k8496085.jpg"/>
          <p:cNvPicPr>
            <a:picLocks noChangeAspect="1" noChangeArrowheads="1"/>
          </p:cNvPicPr>
          <p:nvPr/>
        </p:nvPicPr>
        <p:blipFill>
          <a:blip r:embed="rId4" cstate="print"/>
          <a:srcRect/>
          <a:stretch>
            <a:fillRect/>
          </a:stretch>
        </p:blipFill>
        <p:spPr bwMode="auto">
          <a:xfrm>
            <a:off x="6876257" y="4797152"/>
            <a:ext cx="2267744" cy="1799271"/>
          </a:xfrm>
          <a:prstGeom prst="rect">
            <a:avLst/>
          </a:prstGeom>
          <a:noFill/>
        </p:spPr>
      </p:pic>
    </p:spTree>
  </p:cSld>
  <p:clrMapOvr>
    <a:masterClrMapping/>
  </p:clrMapOvr>
  <p:transition>
    <p:diamond/>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8" name="Titre 1"/>
          <p:cNvSpPr>
            <a:spLocks noGrp="1"/>
          </p:cNvSpPr>
          <p:nvPr>
            <p:ph type="title"/>
          </p:nvPr>
        </p:nvSpPr>
        <p:spPr>
          <a:xfrm>
            <a:off x="395536" y="0"/>
            <a:ext cx="8229600" cy="1143000"/>
          </a:xfrm>
        </p:spPr>
        <p:txBody>
          <a:bodyPr rtlCol="0">
            <a:normAutofit/>
          </a:bodyPr>
          <a:lstStyle/>
          <a:p>
            <a:pPr fontAlgn="auto">
              <a:spcAft>
                <a:spcPts val="0"/>
              </a:spcAft>
              <a:defRPr/>
            </a:pPr>
            <a:r>
              <a:rPr lang="fr-FR" dirty="0" smtClean="0">
                <a:solidFill>
                  <a:schemeClr val="tx1">
                    <a:lumMod val="85000"/>
                    <a:lumOff val="15000"/>
                  </a:schemeClr>
                </a:solidFill>
              </a:rPr>
              <a:t>AVANTAGES &amp; DESAVANTAGES</a:t>
            </a:r>
            <a:endParaRPr lang="en-US" dirty="0" smtClean="0">
              <a:solidFill>
                <a:schemeClr val="tx1">
                  <a:lumMod val="85000"/>
                  <a:lumOff val="15000"/>
                </a:schemeClr>
              </a:solidFill>
            </a:endParaRPr>
          </a:p>
        </p:txBody>
      </p:sp>
      <p:graphicFrame>
        <p:nvGraphicFramePr>
          <p:cNvPr id="9" name="Espace réservé du contenu 4"/>
          <p:cNvGraphicFramePr>
            <a:graphicFrameLocks noGrp="1"/>
          </p:cNvGraphicFramePr>
          <p:nvPr>
            <p:ph idx="1"/>
          </p:nvPr>
        </p:nvGraphicFramePr>
        <p:xfrm>
          <a:off x="250824" y="1052736"/>
          <a:ext cx="8893175" cy="58052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wheel/>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ZoneTexte 3"/>
          <p:cNvSpPr txBox="1"/>
          <p:nvPr/>
        </p:nvSpPr>
        <p:spPr>
          <a:xfrm>
            <a:off x="2051720" y="3356992"/>
            <a:ext cx="5184576" cy="923330"/>
          </a:xfrm>
          <a:prstGeom prst="rect">
            <a:avLst/>
          </a:prstGeom>
          <a:noFill/>
        </p:spPr>
        <p:txBody>
          <a:bodyPr wrap="square">
            <a:spAutoFit/>
          </a:bodyPr>
          <a:lstStyle/>
          <a:p>
            <a:pPr algn="ctr">
              <a:defRPr/>
            </a:pPr>
            <a:r>
              <a:rPr lang="fr-FR" sz="5400" dirty="0" smtClean="0">
                <a:latin typeface="+mj-lt"/>
              </a:rPr>
              <a:t>ENTRETIEN</a:t>
            </a:r>
            <a:endParaRPr lang="fr-FR" sz="4800" dirty="0">
              <a:latin typeface="+mj-lt"/>
            </a:endParaRPr>
          </a:p>
        </p:txBody>
      </p:sp>
      <p:pic>
        <p:nvPicPr>
          <p:cNvPr id="3" name="Image 2" descr="entretien_de_formation.jpg"/>
          <p:cNvPicPr>
            <a:picLocks noChangeAspect="1"/>
          </p:cNvPicPr>
          <p:nvPr/>
        </p:nvPicPr>
        <p:blipFill>
          <a:blip r:embed="rId4" cstate="print"/>
          <a:stretch>
            <a:fillRect/>
          </a:stretch>
        </p:blipFill>
        <p:spPr>
          <a:xfrm>
            <a:off x="39266" y="3864818"/>
            <a:ext cx="2876550" cy="2876550"/>
          </a:xfrm>
          <a:prstGeom prst="rect">
            <a:avLst/>
          </a:prstGeo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Titre 1"/>
          <p:cNvSpPr>
            <a:spLocks noGrp="1"/>
          </p:cNvSpPr>
          <p:nvPr>
            <p:ph type="title"/>
          </p:nvPr>
        </p:nvSpPr>
        <p:spPr/>
        <p:txBody>
          <a:bodyPr rtlCol="0">
            <a:normAutofit/>
          </a:bodyPr>
          <a:lstStyle/>
          <a:p>
            <a:pPr fontAlgn="auto">
              <a:spcAft>
                <a:spcPts val="0"/>
              </a:spcAft>
              <a:defRPr/>
            </a:pPr>
            <a:r>
              <a:rPr lang="en-US" dirty="0" smtClean="0">
                <a:solidFill>
                  <a:schemeClr val="tx1">
                    <a:lumMod val="85000"/>
                    <a:lumOff val="15000"/>
                  </a:schemeClr>
                </a:solidFill>
              </a:rPr>
              <a:t>DEFINITION</a:t>
            </a:r>
          </a:p>
        </p:txBody>
      </p:sp>
      <p:sp>
        <p:nvSpPr>
          <p:cNvPr id="6" name="Espace réservé du contenu 5"/>
          <p:cNvSpPr>
            <a:spLocks noGrp="1"/>
          </p:cNvSpPr>
          <p:nvPr>
            <p:ph idx="1"/>
          </p:nvPr>
        </p:nvSpPr>
        <p:spPr>
          <a:xfrm>
            <a:off x="251520" y="836712"/>
            <a:ext cx="8229600" cy="4958011"/>
          </a:xfrm>
        </p:spPr>
        <p:txBody>
          <a:bodyPr/>
          <a:lstStyle/>
          <a:p>
            <a:pPr>
              <a:buNone/>
            </a:pPr>
            <a:endParaRPr lang="fr-FR" sz="2800" dirty="0" smtClean="0"/>
          </a:p>
          <a:p>
            <a:pPr>
              <a:buNone/>
            </a:pPr>
            <a:r>
              <a:rPr lang="fr-FR" b="1" dirty="0" smtClean="0">
                <a:solidFill>
                  <a:srgbClr val="FF0000"/>
                </a:solidFill>
                <a:latin typeface="Times New Roman" pitchFamily="18" charset="0"/>
                <a:cs typeface="Times New Roman" pitchFamily="18" charset="0"/>
              </a:rPr>
              <a:t> </a:t>
            </a:r>
          </a:p>
          <a:p>
            <a:pPr>
              <a:buNone/>
            </a:pPr>
            <a:endParaRPr lang="fr-FR" sz="2800" dirty="0" smtClean="0">
              <a:latin typeface="Times New Roman" pitchFamily="18" charset="0"/>
              <a:cs typeface="Times New Roman" pitchFamily="18" charset="0"/>
            </a:endParaRPr>
          </a:p>
          <a:p>
            <a:r>
              <a:rPr lang="fr-FR" sz="2800" dirty="0" smtClean="0">
                <a:latin typeface="Times New Roman" pitchFamily="18" charset="0"/>
                <a:cs typeface="Times New Roman" pitchFamily="18" charset="0"/>
              </a:rPr>
              <a:t>Il s’agit d’une communication interpersonnelle organisée pour la recherche d’informations. </a:t>
            </a:r>
          </a:p>
          <a:p>
            <a:pPr>
              <a:buNone/>
            </a:pPr>
            <a:endParaRPr lang="fr-FR" sz="2800" dirty="0" smtClean="0">
              <a:latin typeface="Times New Roman" pitchFamily="18" charset="0"/>
              <a:cs typeface="Times New Roman" pitchFamily="18" charset="0"/>
            </a:endParaRPr>
          </a:p>
          <a:p>
            <a:r>
              <a:rPr lang="fr-FR" sz="2800" dirty="0" smtClean="0">
                <a:latin typeface="Times New Roman" pitchFamily="18" charset="0"/>
                <a:cs typeface="Times New Roman" pitchFamily="18" charset="0"/>
              </a:rPr>
              <a:t>L’entretien de recherche est donc utilisé pour des études des faits dont la parole est le vecteur.</a:t>
            </a:r>
          </a:p>
          <a:p>
            <a:pPr>
              <a:buNone/>
            </a:pPr>
            <a:endParaRPr lang="fr-FR" sz="28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Effect transition="in" filter="fade">
                                      <p:cBhvr>
                                        <p:cTn id="7" dur="1000"/>
                                        <p:tgtEl>
                                          <p:spTgt spid="6">
                                            <p:txEl>
                                              <p:pRg st="3" end="3"/>
                                            </p:txEl>
                                          </p:spTgt>
                                        </p:tgtEl>
                                      </p:cBhvr>
                                    </p:animEffect>
                                    <p:anim calcmode="lin" valueType="num">
                                      <p:cBhvr>
                                        <p:cTn id="8"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5" end="5"/>
                                            </p:txEl>
                                          </p:spTgt>
                                        </p:tgtEl>
                                        <p:attrNameLst>
                                          <p:attrName>style.visibility</p:attrName>
                                        </p:attrNameLst>
                                      </p:cBhvr>
                                      <p:to>
                                        <p:strVal val="visible"/>
                                      </p:to>
                                    </p:set>
                                    <p:animEffect transition="in" filter="fade">
                                      <p:cBhvr>
                                        <p:cTn id="14" dur="1000"/>
                                        <p:tgtEl>
                                          <p:spTgt spid="6">
                                            <p:txEl>
                                              <p:pRg st="5" end="5"/>
                                            </p:txEl>
                                          </p:spTgt>
                                        </p:tgtEl>
                                      </p:cBhvr>
                                    </p:animEffect>
                                    <p:anim calcmode="lin" valueType="num">
                                      <p:cBhvr>
                                        <p:cTn id="1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Titre 1"/>
          <p:cNvSpPr>
            <a:spLocks noGrp="1"/>
          </p:cNvSpPr>
          <p:nvPr>
            <p:ph type="title"/>
          </p:nvPr>
        </p:nvSpPr>
        <p:spPr/>
        <p:txBody>
          <a:bodyPr rtlCol="0">
            <a:normAutofit/>
          </a:bodyPr>
          <a:lstStyle/>
          <a:p>
            <a:pPr fontAlgn="auto">
              <a:spcAft>
                <a:spcPts val="0"/>
              </a:spcAft>
              <a:defRPr/>
            </a:pPr>
            <a:r>
              <a:rPr lang="en-US" dirty="0" smtClean="0">
                <a:solidFill>
                  <a:schemeClr val="tx1">
                    <a:lumMod val="85000"/>
                    <a:lumOff val="15000"/>
                  </a:schemeClr>
                </a:solidFill>
              </a:rPr>
              <a:t>INTERET D’ENTRETIEN</a:t>
            </a:r>
          </a:p>
        </p:txBody>
      </p:sp>
      <p:sp>
        <p:nvSpPr>
          <p:cNvPr id="6" name="Espace réservé du contenu 5"/>
          <p:cNvSpPr>
            <a:spLocks noGrp="1"/>
          </p:cNvSpPr>
          <p:nvPr>
            <p:ph idx="1"/>
          </p:nvPr>
        </p:nvSpPr>
        <p:spPr>
          <a:xfrm>
            <a:off x="251520" y="1484784"/>
            <a:ext cx="8229600" cy="4958011"/>
          </a:xfrm>
        </p:spPr>
        <p:txBody>
          <a:bodyPr/>
          <a:lstStyle/>
          <a:p>
            <a:pPr>
              <a:buNone/>
            </a:pPr>
            <a:r>
              <a:rPr lang="fr-FR" dirty="0" smtClean="0"/>
              <a:t>Intérêt:</a:t>
            </a:r>
          </a:p>
        </p:txBody>
      </p:sp>
      <p:graphicFrame>
        <p:nvGraphicFramePr>
          <p:cNvPr id="5" name="Diagramme 4"/>
          <p:cNvGraphicFramePr/>
          <p:nvPr/>
        </p:nvGraphicFramePr>
        <p:xfrm>
          <a:off x="0" y="1484784"/>
          <a:ext cx="9144000" cy="51125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Titre 1"/>
          <p:cNvSpPr>
            <a:spLocks noGrp="1"/>
          </p:cNvSpPr>
          <p:nvPr>
            <p:ph type="title"/>
          </p:nvPr>
        </p:nvSpPr>
        <p:spPr/>
        <p:txBody>
          <a:bodyPr rtlCol="0">
            <a:normAutofit/>
          </a:bodyPr>
          <a:lstStyle/>
          <a:p>
            <a:pPr fontAlgn="auto">
              <a:spcAft>
                <a:spcPts val="0"/>
              </a:spcAft>
              <a:defRPr/>
            </a:pPr>
            <a:r>
              <a:rPr lang="en-US" dirty="0" smtClean="0">
                <a:solidFill>
                  <a:schemeClr val="tx1">
                    <a:lumMod val="85000"/>
                    <a:lumOff val="15000"/>
                  </a:schemeClr>
                </a:solidFill>
              </a:rPr>
              <a:t>TYPES D’ENTRETIEN</a:t>
            </a:r>
          </a:p>
        </p:txBody>
      </p:sp>
      <p:graphicFrame>
        <p:nvGraphicFramePr>
          <p:cNvPr id="10" name="Diagramme 9"/>
          <p:cNvGraphicFramePr/>
          <p:nvPr/>
        </p:nvGraphicFramePr>
        <p:xfrm>
          <a:off x="539552" y="1700808"/>
          <a:ext cx="7344816" cy="43924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Titre 1"/>
          <p:cNvSpPr>
            <a:spLocks noGrp="1"/>
          </p:cNvSpPr>
          <p:nvPr>
            <p:ph type="title"/>
          </p:nvPr>
        </p:nvSpPr>
        <p:spPr/>
        <p:txBody>
          <a:bodyPr rtlCol="0">
            <a:normAutofit/>
          </a:bodyPr>
          <a:lstStyle/>
          <a:p>
            <a:pPr fontAlgn="auto">
              <a:spcAft>
                <a:spcPts val="0"/>
              </a:spcAft>
              <a:defRPr/>
            </a:pPr>
            <a:r>
              <a:rPr lang="en-US" dirty="0" smtClean="0">
                <a:solidFill>
                  <a:schemeClr val="tx1">
                    <a:lumMod val="85000"/>
                    <a:lumOff val="15000"/>
                  </a:schemeClr>
                </a:solidFill>
              </a:rPr>
              <a:t>GUIDE D’ENTRETIEN </a:t>
            </a:r>
          </a:p>
        </p:txBody>
      </p:sp>
      <p:sp>
        <p:nvSpPr>
          <p:cNvPr id="6" name="Espace réservé du contenu 5"/>
          <p:cNvSpPr>
            <a:spLocks noGrp="1"/>
          </p:cNvSpPr>
          <p:nvPr>
            <p:ph idx="1"/>
          </p:nvPr>
        </p:nvSpPr>
        <p:spPr>
          <a:xfrm>
            <a:off x="251520" y="1916832"/>
            <a:ext cx="8229600" cy="4525963"/>
          </a:xfrm>
        </p:spPr>
        <p:txBody>
          <a:bodyPr/>
          <a:lstStyle/>
          <a:p>
            <a:pPr>
              <a:buFont typeface="Wingdings" pitchFamily="2" charset="2"/>
              <a:buChar char="q"/>
            </a:pPr>
            <a:r>
              <a:rPr lang="fr-FR" dirty="0" smtClean="0">
                <a:latin typeface="Times New Roman" pitchFamily="18" charset="0"/>
                <a:cs typeface="Times New Roman" pitchFamily="18" charset="0"/>
              </a:rPr>
              <a:t>Langage : accessible</a:t>
            </a:r>
          </a:p>
          <a:p>
            <a:pPr>
              <a:buNone/>
            </a:pPr>
            <a:endParaRPr lang="fr-FR" dirty="0" smtClean="0">
              <a:latin typeface="Times New Roman" pitchFamily="18" charset="0"/>
              <a:cs typeface="Times New Roman" pitchFamily="18" charset="0"/>
            </a:endParaRPr>
          </a:p>
          <a:p>
            <a:pPr>
              <a:buFont typeface="Wingdings" pitchFamily="2" charset="2"/>
              <a:buChar char="q"/>
            </a:pPr>
            <a:r>
              <a:rPr lang="fr-FR" dirty="0" smtClean="0">
                <a:latin typeface="Times New Roman" pitchFamily="18" charset="0"/>
                <a:cs typeface="Times New Roman" pitchFamily="18" charset="0"/>
              </a:rPr>
              <a:t>Vocabulaire : adapté</a:t>
            </a:r>
          </a:p>
          <a:p>
            <a:pPr>
              <a:buNone/>
            </a:pPr>
            <a:endParaRPr lang="fr-FR" dirty="0" smtClean="0">
              <a:latin typeface="Times New Roman" pitchFamily="18" charset="0"/>
              <a:cs typeface="Times New Roman" pitchFamily="18" charset="0"/>
            </a:endParaRPr>
          </a:p>
          <a:p>
            <a:pPr>
              <a:buFont typeface="Wingdings" pitchFamily="2" charset="2"/>
              <a:buChar char="q"/>
            </a:pPr>
            <a:r>
              <a:rPr lang="fr-FR" dirty="0" smtClean="0">
                <a:latin typeface="Times New Roman" pitchFamily="18" charset="0"/>
                <a:cs typeface="Times New Roman" pitchFamily="18" charset="0"/>
              </a:rPr>
              <a:t>Ordre des questions : raisonnable et logique, en allant du général au particulier</a:t>
            </a:r>
          </a:p>
          <a:p>
            <a:pPr>
              <a:buNone/>
            </a:pPr>
            <a:endParaRPr lang="fr-FR" sz="28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anim calcmode="lin" valueType="num">
                                      <p:cBhvr additive="base">
                                        <p:cTn id="1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anim calcmode="lin" valueType="num">
                                      <p:cBhvr additive="base">
                                        <p:cTn id="1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Titre 1"/>
          <p:cNvSpPr>
            <a:spLocks noGrp="1"/>
          </p:cNvSpPr>
          <p:nvPr>
            <p:ph type="title"/>
          </p:nvPr>
        </p:nvSpPr>
        <p:spPr/>
        <p:txBody>
          <a:bodyPr rtlCol="0">
            <a:normAutofit/>
          </a:bodyPr>
          <a:lstStyle/>
          <a:p>
            <a:pPr fontAlgn="auto">
              <a:spcAft>
                <a:spcPts val="0"/>
              </a:spcAft>
              <a:defRPr/>
            </a:pPr>
            <a:r>
              <a:rPr lang="en-US" dirty="0" smtClean="0">
                <a:solidFill>
                  <a:schemeClr val="tx1">
                    <a:lumMod val="85000"/>
                    <a:lumOff val="15000"/>
                  </a:schemeClr>
                </a:solidFill>
              </a:rPr>
              <a:t>CONDUITE DE L’ENTRETIEN</a:t>
            </a:r>
          </a:p>
        </p:txBody>
      </p:sp>
      <p:sp>
        <p:nvSpPr>
          <p:cNvPr id="6" name="Espace réservé du contenu 5"/>
          <p:cNvSpPr>
            <a:spLocks noGrp="1"/>
          </p:cNvSpPr>
          <p:nvPr>
            <p:ph idx="1"/>
          </p:nvPr>
        </p:nvSpPr>
        <p:spPr>
          <a:xfrm>
            <a:off x="251520" y="1916832"/>
            <a:ext cx="8229600" cy="4525963"/>
          </a:xfrm>
        </p:spPr>
        <p:txBody>
          <a:bodyPr/>
          <a:lstStyle/>
          <a:p>
            <a:pPr lvl="0"/>
            <a:r>
              <a:rPr lang="fr-FR" dirty="0" smtClean="0">
                <a:latin typeface="Times New Roman" pitchFamily="18" charset="0"/>
                <a:cs typeface="Times New Roman" pitchFamily="18" charset="0"/>
              </a:rPr>
              <a:t>La consigne d’ouverture.</a:t>
            </a:r>
          </a:p>
          <a:p>
            <a:pPr lvl="0">
              <a:buNone/>
            </a:pPr>
            <a:endParaRPr lang="fr-FR" dirty="0" smtClean="0">
              <a:latin typeface="Times New Roman" pitchFamily="18" charset="0"/>
              <a:cs typeface="Times New Roman" pitchFamily="18" charset="0"/>
            </a:endParaRPr>
          </a:p>
          <a:p>
            <a:pPr lvl="0"/>
            <a:r>
              <a:rPr lang="fr-FR" dirty="0" smtClean="0">
                <a:latin typeface="Times New Roman" pitchFamily="18" charset="0"/>
                <a:cs typeface="Times New Roman" pitchFamily="18" charset="0"/>
              </a:rPr>
              <a:t>Le contrat de communication (confidentialité, retour de l’information, etc.)</a:t>
            </a:r>
          </a:p>
          <a:p>
            <a:pPr lvl="0">
              <a:buNone/>
            </a:pPr>
            <a:endParaRPr lang="fr-FR" dirty="0" smtClean="0">
              <a:latin typeface="Times New Roman" pitchFamily="18" charset="0"/>
              <a:cs typeface="Times New Roman" pitchFamily="18" charset="0"/>
            </a:endParaRPr>
          </a:p>
          <a:p>
            <a:pPr lvl="0"/>
            <a:r>
              <a:rPr lang="fr-FR" dirty="0" smtClean="0">
                <a:latin typeface="Times New Roman" pitchFamily="18" charset="0"/>
                <a:cs typeface="Times New Roman" pitchFamily="18" charset="0"/>
              </a:rPr>
              <a:t>Les deux techniques de l’entretien : le reflet et la relance .</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Titre 1"/>
          <p:cNvSpPr>
            <a:spLocks noGrp="1"/>
          </p:cNvSpPr>
          <p:nvPr>
            <p:ph type="title"/>
          </p:nvPr>
        </p:nvSpPr>
        <p:spPr/>
        <p:txBody>
          <a:bodyPr rtlCol="0">
            <a:normAutofit/>
          </a:bodyPr>
          <a:lstStyle/>
          <a:p>
            <a:pPr fontAlgn="auto">
              <a:spcAft>
                <a:spcPts val="0"/>
              </a:spcAft>
              <a:defRPr/>
            </a:pPr>
            <a:r>
              <a:rPr lang="en-US" dirty="0" smtClean="0">
                <a:solidFill>
                  <a:schemeClr val="tx1">
                    <a:lumMod val="85000"/>
                    <a:lumOff val="15000"/>
                  </a:schemeClr>
                </a:solidFill>
              </a:rPr>
              <a:t>CONDUITE D’ENTRETIEN </a:t>
            </a:r>
          </a:p>
        </p:txBody>
      </p:sp>
      <p:sp>
        <p:nvSpPr>
          <p:cNvPr id="6" name="Espace réservé du contenu 5"/>
          <p:cNvSpPr>
            <a:spLocks noGrp="1"/>
          </p:cNvSpPr>
          <p:nvPr>
            <p:ph idx="1"/>
          </p:nvPr>
        </p:nvSpPr>
        <p:spPr>
          <a:xfrm>
            <a:off x="251520" y="1916832"/>
            <a:ext cx="8229600" cy="4525963"/>
          </a:xfrm>
        </p:spPr>
        <p:txBody>
          <a:bodyPr/>
          <a:lstStyle/>
          <a:p>
            <a:pPr lvl="1">
              <a:buNone/>
            </a:pPr>
            <a:r>
              <a:rPr lang="fr-FR" sz="3200" u="sng" dirty="0" smtClean="0">
                <a:solidFill>
                  <a:schemeClr val="accent2">
                    <a:lumMod val="75000"/>
                  </a:schemeClr>
                </a:solidFill>
                <a:latin typeface="Times New Roman" pitchFamily="18" charset="0"/>
                <a:cs typeface="Times New Roman" pitchFamily="18" charset="0"/>
              </a:rPr>
              <a:t>Après l’entretien</a:t>
            </a:r>
          </a:p>
          <a:p>
            <a:pPr lvl="1">
              <a:buNone/>
            </a:pPr>
            <a:endParaRPr lang="fr-FR" dirty="0" smtClean="0">
              <a:latin typeface="Times New Roman" pitchFamily="18" charset="0"/>
              <a:cs typeface="Times New Roman" pitchFamily="18" charset="0"/>
            </a:endParaRPr>
          </a:p>
          <a:p>
            <a:pPr lvl="0"/>
            <a:r>
              <a:rPr lang="fr-FR" dirty="0" smtClean="0">
                <a:latin typeface="Times New Roman" pitchFamily="18" charset="0"/>
                <a:cs typeface="Times New Roman" pitchFamily="18" charset="0"/>
              </a:rPr>
              <a:t>Immédiatement, faire une fiche sur le déroulement de l’entretien</a:t>
            </a:r>
          </a:p>
          <a:p>
            <a:pPr lvl="0"/>
            <a:endParaRPr lang="fr-FR" dirty="0" smtClean="0">
              <a:latin typeface="Times New Roman" pitchFamily="18" charset="0"/>
              <a:cs typeface="Times New Roman" pitchFamily="18" charset="0"/>
            </a:endParaRPr>
          </a:p>
          <a:p>
            <a:pPr lvl="0"/>
            <a:r>
              <a:rPr lang="fr-FR" dirty="0" smtClean="0">
                <a:latin typeface="Times New Roman" pitchFamily="18" charset="0"/>
                <a:cs typeface="Times New Roman" pitchFamily="18" charset="0"/>
              </a:rPr>
              <a:t>Bien situer le lieu du discours</a:t>
            </a:r>
          </a:p>
          <a:p>
            <a:pPr lvl="0">
              <a:buNone/>
            </a:pPr>
            <a:endParaRPr lang="fr-FR" dirty="0"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Titre 1"/>
          <p:cNvSpPr>
            <a:spLocks noGrp="1"/>
          </p:cNvSpPr>
          <p:nvPr>
            <p:ph type="title"/>
          </p:nvPr>
        </p:nvSpPr>
        <p:spPr/>
        <p:txBody>
          <a:bodyPr rtlCol="0">
            <a:normAutofit/>
          </a:bodyPr>
          <a:lstStyle/>
          <a:p>
            <a:pPr fontAlgn="auto">
              <a:spcAft>
                <a:spcPts val="0"/>
              </a:spcAft>
              <a:defRPr/>
            </a:pPr>
            <a:r>
              <a:rPr lang="fr-FR" dirty="0" smtClean="0">
                <a:solidFill>
                  <a:schemeClr val="tx1">
                    <a:lumMod val="85000"/>
                    <a:lumOff val="15000"/>
                  </a:schemeClr>
                </a:solidFill>
              </a:rPr>
              <a:t>AVANTAGES &amp; DESAVANTAGES</a:t>
            </a:r>
            <a:endParaRPr lang="en-US" dirty="0" smtClean="0">
              <a:solidFill>
                <a:schemeClr val="tx1">
                  <a:lumMod val="85000"/>
                  <a:lumOff val="15000"/>
                </a:schemeClr>
              </a:solidFill>
            </a:endParaRPr>
          </a:p>
        </p:txBody>
      </p:sp>
      <p:graphicFrame>
        <p:nvGraphicFramePr>
          <p:cNvPr id="5" name="Espace réservé du contenu 4"/>
          <p:cNvGraphicFramePr>
            <a:graphicFrameLocks noGrp="1"/>
          </p:cNvGraphicFramePr>
          <p:nvPr>
            <p:ph idx="1"/>
          </p:nvPr>
        </p:nvGraphicFramePr>
        <p:xfrm>
          <a:off x="250825" y="1052736"/>
          <a:ext cx="8229600" cy="58052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2050" name="Titre 1"/>
          <p:cNvSpPr>
            <a:spLocks noGrp="1"/>
          </p:cNvSpPr>
          <p:nvPr>
            <p:ph type="ctrTitle"/>
          </p:nvPr>
        </p:nvSpPr>
        <p:spPr>
          <a:xfrm>
            <a:off x="755576" y="3429000"/>
            <a:ext cx="7772400" cy="857250"/>
          </a:xfrm>
        </p:spPr>
        <p:txBody>
          <a:bodyPr/>
          <a:lstStyle/>
          <a:p>
            <a:r>
              <a:rPr lang="en-US" sz="7200" dirty="0" smtClean="0"/>
              <a:t>Etude de cas</a:t>
            </a:r>
          </a:p>
        </p:txBody>
      </p:sp>
      <p:pic>
        <p:nvPicPr>
          <p:cNvPr id="3" name="Image 2" descr="etude_de_cas-72.jpg"/>
          <p:cNvPicPr>
            <a:picLocks noChangeAspect="1"/>
          </p:cNvPicPr>
          <p:nvPr/>
        </p:nvPicPr>
        <p:blipFill>
          <a:blip r:embed="rId4" cstate="print"/>
          <a:stretch>
            <a:fillRect/>
          </a:stretch>
        </p:blipFill>
        <p:spPr>
          <a:xfrm>
            <a:off x="6876256" y="1484784"/>
            <a:ext cx="2124075" cy="2143125"/>
          </a:xfrm>
          <a:prstGeom prst="rect">
            <a:avLst/>
          </a:prstGeom>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Titre 1"/>
          <p:cNvSpPr>
            <a:spLocks noGrp="1"/>
          </p:cNvSpPr>
          <p:nvPr>
            <p:ph type="title"/>
          </p:nvPr>
        </p:nvSpPr>
        <p:spPr>
          <a:xfrm>
            <a:off x="357158" y="142852"/>
            <a:ext cx="8229600" cy="1143000"/>
          </a:xfrm>
        </p:spPr>
        <p:txBody>
          <a:bodyPr rtlCol="0">
            <a:normAutofit/>
          </a:bodyPr>
          <a:lstStyle/>
          <a:p>
            <a:pPr fontAlgn="auto">
              <a:spcAft>
                <a:spcPts val="0"/>
              </a:spcAft>
              <a:defRPr/>
            </a:pPr>
            <a:r>
              <a:rPr lang="fr-CA" dirty="0" smtClean="0">
                <a:solidFill>
                  <a:schemeClr val="tx1">
                    <a:lumMod val="85000"/>
                    <a:lumOff val="15000"/>
                  </a:schemeClr>
                </a:solidFill>
              </a:rPr>
              <a:t> </a:t>
            </a:r>
            <a:endParaRPr lang="en-US" dirty="0" smtClean="0">
              <a:solidFill>
                <a:schemeClr val="tx1">
                  <a:lumMod val="85000"/>
                  <a:lumOff val="15000"/>
                </a:schemeClr>
              </a:solidFill>
            </a:endParaRPr>
          </a:p>
        </p:txBody>
      </p:sp>
      <p:sp>
        <p:nvSpPr>
          <p:cNvPr id="6" name="Espace réservé du contenu 5"/>
          <p:cNvSpPr>
            <a:spLocks noGrp="1"/>
          </p:cNvSpPr>
          <p:nvPr>
            <p:ph idx="1"/>
          </p:nvPr>
        </p:nvSpPr>
        <p:spPr>
          <a:xfrm>
            <a:off x="357158" y="1643050"/>
            <a:ext cx="8064896" cy="4896544"/>
          </a:xfrm>
        </p:spPr>
        <p:txBody>
          <a:bodyPr/>
          <a:lstStyle/>
          <a:p>
            <a:pPr>
              <a:buNone/>
            </a:pPr>
            <a:r>
              <a:rPr lang="fr-FR" sz="2800" b="1" dirty="0" smtClean="0">
                <a:solidFill>
                  <a:srgbClr val="FF0000"/>
                </a:solidFill>
              </a:rPr>
              <a:t> </a:t>
            </a:r>
          </a:p>
          <a:p>
            <a:pPr>
              <a:buNone/>
            </a:pPr>
            <a:r>
              <a:rPr lang="fr-FR" sz="2800" dirty="0" smtClean="0">
                <a:latin typeface="Times New Roman" pitchFamily="18" charset="0"/>
                <a:cs typeface="Times New Roman" pitchFamily="18" charset="0"/>
              </a:rPr>
              <a:t>« </a:t>
            </a:r>
            <a:r>
              <a:rPr lang="fr-FR" sz="2800" i="1" dirty="0" smtClean="0">
                <a:latin typeface="Times New Roman" pitchFamily="18" charset="0"/>
                <a:cs typeface="Times New Roman" pitchFamily="18" charset="0"/>
              </a:rPr>
              <a:t>la méthode de recherche d'étude de cas comme enquête empirique qui étudie un phénomène contemporain dans son contexte réel ; quand les frontières entre le phénomène et le contexte ne sont pas clairement évidentes ; et dans lesquelles sources multiples d'évidence sont employées </a:t>
            </a:r>
            <a:r>
              <a:rPr lang="fr-FR" sz="2800" dirty="0" smtClean="0">
                <a:latin typeface="Times New Roman" pitchFamily="18" charset="0"/>
                <a:cs typeface="Times New Roman" pitchFamily="18" charset="0"/>
              </a:rPr>
              <a:t>» (Yin, 1984).</a:t>
            </a:r>
          </a:p>
          <a:p>
            <a:pPr algn="just">
              <a:buNone/>
            </a:pPr>
            <a:r>
              <a:rPr lang="fr-FR" sz="2800" dirty="0" smtClean="0">
                <a:latin typeface="Times New Roman" pitchFamily="18" charset="0"/>
                <a:cs typeface="Times New Roman" pitchFamily="18" charset="0"/>
              </a:rPr>
              <a:t>  </a:t>
            </a:r>
            <a:endParaRPr lang="fr-FR" sz="2800" dirty="0" smtClean="0">
              <a:latin typeface="Times New Roman" pitchFamily="18" charset="0"/>
              <a:ea typeface="Calibri" pitchFamily="34" charset="0"/>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latin typeface="Times New Roman" pitchFamily="18" charset="0"/>
              <a:cs typeface="Times New Roman" pitchFamily="18" charset="0"/>
            </a:endParaRPr>
          </a:p>
          <a:p>
            <a:pPr marL="0" lvl="0" indent="0" algn="just">
              <a:spcBef>
                <a:spcPct val="0"/>
              </a:spcBef>
              <a:buNone/>
            </a:pPr>
            <a:r>
              <a:rPr lang="fr-FR" sz="2800" dirty="0" smtClean="0">
                <a:latin typeface="Times New Roman" pitchFamily="18" charset="0"/>
                <a:ea typeface="Calibri" pitchFamily="34" charset="0"/>
                <a:cs typeface="Times New Roman" pitchFamily="18" charset="0"/>
              </a:rPr>
              <a:t>  </a:t>
            </a:r>
          </a:p>
          <a:p>
            <a:pPr algn="just">
              <a:buNone/>
            </a:pPr>
            <a:endParaRPr lang="fr-FR" sz="2800" dirty="0" smtClean="0"/>
          </a:p>
        </p:txBody>
      </p:sp>
      <p:sp>
        <p:nvSpPr>
          <p:cNvPr id="7" name="ZoneTexte 6"/>
          <p:cNvSpPr txBox="1"/>
          <p:nvPr/>
        </p:nvSpPr>
        <p:spPr>
          <a:xfrm>
            <a:off x="1500166" y="357166"/>
            <a:ext cx="5760640" cy="769441"/>
          </a:xfrm>
          <a:prstGeom prst="rect">
            <a:avLst/>
          </a:prstGeom>
          <a:noFill/>
        </p:spPr>
        <p:txBody>
          <a:bodyPr wrap="square" rtlCol="0">
            <a:spAutoFit/>
          </a:bodyPr>
          <a:lstStyle/>
          <a:p>
            <a:pPr algn="ctr"/>
            <a:r>
              <a:rPr lang="fr-FR" sz="4400" dirty="0" smtClean="0">
                <a:latin typeface="+mj-lt"/>
                <a:ea typeface="+mj-ea"/>
                <a:cs typeface="+mj-cs"/>
              </a:rPr>
              <a:t> DEFINITION</a:t>
            </a:r>
          </a:p>
        </p:txBody>
      </p:sp>
      <p:sp>
        <p:nvSpPr>
          <p:cNvPr id="33793" name="Rectangle 1"/>
          <p:cNvSpPr>
            <a:spLocks noChangeArrowheads="1"/>
          </p:cNvSpPr>
          <p:nvPr/>
        </p:nvSpPr>
        <p:spPr bwMode="auto">
          <a:xfrm>
            <a:off x="467544" y="1621252"/>
            <a:ext cx="8064896" cy="286232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fr-FR" sz="20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Titre 1"/>
          <p:cNvSpPr>
            <a:spLocks noGrp="1"/>
          </p:cNvSpPr>
          <p:nvPr>
            <p:ph type="title"/>
          </p:nvPr>
        </p:nvSpPr>
        <p:spPr>
          <a:xfrm>
            <a:off x="0" y="0"/>
            <a:ext cx="8229600" cy="1143000"/>
          </a:xfrm>
        </p:spPr>
        <p:txBody>
          <a:bodyPr rtlCol="0">
            <a:normAutofit/>
          </a:bodyPr>
          <a:lstStyle/>
          <a:p>
            <a:pPr fontAlgn="auto">
              <a:spcAft>
                <a:spcPts val="0"/>
              </a:spcAft>
              <a:defRPr/>
            </a:pPr>
            <a:r>
              <a:rPr lang="fr-CA" dirty="0" smtClean="0">
                <a:solidFill>
                  <a:schemeClr val="tx1">
                    <a:lumMod val="85000"/>
                    <a:lumOff val="15000"/>
                  </a:schemeClr>
                </a:solidFill>
              </a:rPr>
              <a:t> </a:t>
            </a:r>
            <a:endParaRPr lang="en-US" dirty="0" smtClean="0">
              <a:solidFill>
                <a:schemeClr val="tx1">
                  <a:lumMod val="85000"/>
                  <a:lumOff val="15000"/>
                </a:schemeClr>
              </a:solidFill>
            </a:endParaRPr>
          </a:p>
        </p:txBody>
      </p:sp>
      <p:sp>
        <p:nvSpPr>
          <p:cNvPr id="6" name="Espace réservé du contenu 5"/>
          <p:cNvSpPr>
            <a:spLocks noGrp="1"/>
          </p:cNvSpPr>
          <p:nvPr>
            <p:ph idx="1"/>
          </p:nvPr>
        </p:nvSpPr>
        <p:spPr>
          <a:xfrm>
            <a:off x="323528" y="2132856"/>
            <a:ext cx="8064896" cy="4896544"/>
          </a:xfrm>
        </p:spPr>
        <p:txBody>
          <a:bodyPr/>
          <a:lstStyle/>
          <a:p>
            <a:pPr>
              <a:buNone/>
            </a:pPr>
            <a:endParaRPr lang="fr-FR" sz="2800" dirty="0" smtClean="0">
              <a:latin typeface="Times New Roman" pitchFamily="18" charset="0"/>
              <a:cs typeface="Times New Roman" pitchFamily="18" charset="0"/>
            </a:endParaRPr>
          </a:p>
          <a:p>
            <a:pPr>
              <a:buNone/>
            </a:pPr>
            <a:endParaRPr lang="fr-FR" sz="2800" dirty="0" smtClean="0">
              <a:latin typeface="Times New Roman" pitchFamily="18" charset="0"/>
              <a:cs typeface="Times New Roman" pitchFamily="18" charset="0"/>
            </a:endParaRPr>
          </a:p>
          <a:p>
            <a:pPr>
              <a:buNone/>
            </a:pPr>
            <a:endParaRPr lang="fr-FR" sz="2800" dirty="0" smtClean="0">
              <a:latin typeface="Times New Roman" pitchFamily="18" charset="0"/>
              <a:cs typeface="Times New Roman" pitchFamily="18" charset="0"/>
            </a:endParaRPr>
          </a:p>
          <a:p>
            <a:pPr algn="just">
              <a:buNone/>
            </a:pPr>
            <a:r>
              <a:rPr lang="fr-FR" sz="2800" dirty="0" smtClean="0">
                <a:latin typeface="Times New Roman" pitchFamily="18" charset="0"/>
                <a:cs typeface="Times New Roman" pitchFamily="18" charset="0"/>
              </a:rPr>
              <a:t>  </a:t>
            </a:r>
            <a:endParaRPr lang="fr-FR" sz="2800" dirty="0" smtClean="0">
              <a:latin typeface="Times New Roman" pitchFamily="18" charset="0"/>
              <a:ea typeface="Calibri" pitchFamily="34" charset="0"/>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latin typeface="Times New Roman" pitchFamily="18" charset="0"/>
              <a:cs typeface="Times New Roman" pitchFamily="18" charset="0"/>
            </a:endParaRPr>
          </a:p>
          <a:p>
            <a:pPr marL="0" lvl="0" indent="0" algn="just">
              <a:spcBef>
                <a:spcPct val="0"/>
              </a:spcBef>
              <a:buNone/>
            </a:pPr>
            <a:r>
              <a:rPr lang="fr-FR" sz="2800" dirty="0" smtClean="0">
                <a:latin typeface="Times New Roman" pitchFamily="18" charset="0"/>
                <a:ea typeface="Calibri" pitchFamily="34" charset="0"/>
                <a:cs typeface="Times New Roman" pitchFamily="18" charset="0"/>
              </a:rPr>
              <a:t>  </a:t>
            </a:r>
          </a:p>
          <a:p>
            <a:pPr algn="just">
              <a:buNone/>
            </a:pPr>
            <a:endParaRPr lang="fr-FR" sz="2800" dirty="0" smtClean="0"/>
          </a:p>
        </p:txBody>
      </p:sp>
      <p:sp>
        <p:nvSpPr>
          <p:cNvPr id="7" name="ZoneTexte 6"/>
          <p:cNvSpPr txBox="1"/>
          <p:nvPr/>
        </p:nvSpPr>
        <p:spPr>
          <a:xfrm>
            <a:off x="1142976" y="357166"/>
            <a:ext cx="5760640" cy="707886"/>
          </a:xfrm>
          <a:prstGeom prst="rect">
            <a:avLst/>
          </a:prstGeom>
          <a:noFill/>
        </p:spPr>
        <p:txBody>
          <a:bodyPr wrap="square" rtlCol="0">
            <a:spAutoFit/>
          </a:bodyPr>
          <a:lstStyle/>
          <a:p>
            <a:pPr algn="ctr"/>
            <a:r>
              <a:rPr lang="fr-FR" sz="3600" dirty="0" smtClean="0">
                <a:solidFill>
                  <a:schemeClr val="tx1">
                    <a:lumMod val="85000"/>
                    <a:lumOff val="15000"/>
                  </a:schemeClr>
                </a:solidFill>
                <a:latin typeface="+mj-lt"/>
                <a:ea typeface="+mj-ea"/>
                <a:cs typeface="+mj-cs"/>
              </a:rPr>
              <a:t> </a:t>
            </a:r>
            <a:r>
              <a:rPr lang="fr-FR" sz="4000" dirty="0" smtClean="0">
                <a:solidFill>
                  <a:schemeClr val="tx1">
                    <a:lumMod val="85000"/>
                    <a:lumOff val="15000"/>
                  </a:schemeClr>
                </a:solidFill>
                <a:latin typeface="+mj-lt"/>
                <a:ea typeface="+mj-ea"/>
                <a:cs typeface="+mj-cs"/>
              </a:rPr>
              <a:t>TYPES D’ETUDE DE CAS</a:t>
            </a:r>
            <a:endParaRPr lang="fr-FR" sz="3600" dirty="0" smtClean="0">
              <a:solidFill>
                <a:schemeClr val="tx1">
                  <a:lumMod val="85000"/>
                  <a:lumOff val="15000"/>
                </a:schemeClr>
              </a:solidFill>
              <a:latin typeface="+mj-lt"/>
              <a:ea typeface="+mj-ea"/>
              <a:cs typeface="+mj-cs"/>
            </a:endParaRPr>
          </a:p>
        </p:txBody>
      </p:sp>
      <p:sp>
        <p:nvSpPr>
          <p:cNvPr id="33793" name="Rectangle 1"/>
          <p:cNvSpPr>
            <a:spLocks noChangeArrowheads="1"/>
          </p:cNvSpPr>
          <p:nvPr/>
        </p:nvSpPr>
        <p:spPr bwMode="auto">
          <a:xfrm>
            <a:off x="467544" y="1621252"/>
            <a:ext cx="8064896" cy="286232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fr-FR" sz="2000" b="0" i="0" u="none" strike="noStrike" cap="none" normalizeH="0" baseline="0" dirty="0" smtClean="0">
              <a:ln>
                <a:noFill/>
              </a:ln>
              <a:solidFill>
                <a:schemeClr val="tx1"/>
              </a:solidFill>
              <a:effectLst/>
              <a:latin typeface="Arial" pitchFamily="34" charset="0"/>
              <a:cs typeface="Arial" pitchFamily="34" charset="0"/>
            </a:endParaRPr>
          </a:p>
        </p:txBody>
      </p:sp>
      <p:graphicFrame>
        <p:nvGraphicFramePr>
          <p:cNvPr id="8" name="Diagramme 7"/>
          <p:cNvGraphicFramePr/>
          <p:nvPr/>
        </p:nvGraphicFramePr>
        <p:xfrm>
          <a:off x="1071538" y="1214422"/>
          <a:ext cx="7286676" cy="56435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Titre 1"/>
          <p:cNvSpPr>
            <a:spLocks noGrp="1"/>
          </p:cNvSpPr>
          <p:nvPr>
            <p:ph type="title"/>
          </p:nvPr>
        </p:nvSpPr>
        <p:spPr/>
        <p:txBody>
          <a:bodyPr rtlCol="0">
            <a:normAutofit/>
          </a:bodyPr>
          <a:lstStyle/>
          <a:p>
            <a:pPr fontAlgn="auto">
              <a:spcAft>
                <a:spcPts val="0"/>
              </a:spcAft>
              <a:defRPr/>
            </a:pPr>
            <a:r>
              <a:rPr lang="fr-CA" dirty="0" smtClean="0">
                <a:solidFill>
                  <a:schemeClr val="tx1">
                    <a:lumMod val="85000"/>
                    <a:lumOff val="15000"/>
                  </a:schemeClr>
                </a:solidFill>
              </a:rPr>
              <a:t> </a:t>
            </a:r>
            <a:endParaRPr lang="en-US" dirty="0" smtClean="0">
              <a:solidFill>
                <a:schemeClr val="tx1">
                  <a:lumMod val="85000"/>
                  <a:lumOff val="15000"/>
                </a:schemeClr>
              </a:solidFill>
            </a:endParaRPr>
          </a:p>
        </p:txBody>
      </p:sp>
      <p:sp>
        <p:nvSpPr>
          <p:cNvPr id="6" name="Espace réservé du contenu 5"/>
          <p:cNvSpPr>
            <a:spLocks noGrp="1"/>
          </p:cNvSpPr>
          <p:nvPr>
            <p:ph idx="1"/>
          </p:nvPr>
        </p:nvSpPr>
        <p:spPr>
          <a:xfrm>
            <a:off x="285720" y="1961456"/>
            <a:ext cx="8501122" cy="4896544"/>
          </a:xfrm>
        </p:spPr>
        <p:txBody>
          <a:bodyPr/>
          <a:lstStyle/>
          <a:p>
            <a:pPr lvl="0">
              <a:buFont typeface="Wingdings" pitchFamily="2" charset="2"/>
              <a:buChar char="q"/>
            </a:pPr>
            <a:r>
              <a:rPr lang="fr-FR" sz="2800" dirty="0" smtClean="0">
                <a:latin typeface="Times New Roman" pitchFamily="18" charset="0"/>
                <a:cs typeface="Times New Roman" pitchFamily="18" charset="0"/>
              </a:rPr>
              <a:t> la médecine (études cliniques)</a:t>
            </a:r>
          </a:p>
          <a:p>
            <a:pPr lvl="0">
              <a:buFont typeface="Wingdings" pitchFamily="2" charset="2"/>
              <a:buChar char="q"/>
            </a:pPr>
            <a:r>
              <a:rPr lang="fr-FR" sz="2800" dirty="0" smtClean="0">
                <a:latin typeface="Times New Roman" pitchFamily="18" charset="0"/>
                <a:cs typeface="Times New Roman" pitchFamily="18" charset="0"/>
              </a:rPr>
              <a:t>le droit (jurisprudence)</a:t>
            </a:r>
          </a:p>
          <a:p>
            <a:pPr lvl="0">
              <a:buFont typeface="Wingdings" pitchFamily="2" charset="2"/>
              <a:buChar char="q"/>
            </a:pPr>
            <a:r>
              <a:rPr lang="fr-FR" sz="2800" dirty="0" smtClean="0">
                <a:latin typeface="Times New Roman" pitchFamily="18" charset="0"/>
                <a:cs typeface="Times New Roman" pitchFamily="18" charset="0"/>
              </a:rPr>
              <a:t>la sociologie</a:t>
            </a:r>
          </a:p>
          <a:p>
            <a:pPr lvl="0">
              <a:buFont typeface="Wingdings" pitchFamily="2" charset="2"/>
              <a:buChar char="q"/>
            </a:pPr>
            <a:r>
              <a:rPr lang="fr-FR" sz="2800" dirty="0" smtClean="0">
                <a:latin typeface="Times New Roman" pitchFamily="18" charset="0"/>
                <a:cs typeface="Times New Roman" pitchFamily="18" charset="0"/>
              </a:rPr>
              <a:t>la psychologie (cas clinique)</a:t>
            </a:r>
          </a:p>
          <a:p>
            <a:pPr lvl="0">
              <a:buFont typeface="Wingdings" pitchFamily="2" charset="2"/>
              <a:buChar char="q"/>
            </a:pPr>
            <a:r>
              <a:rPr lang="fr-FR" sz="2800" dirty="0" smtClean="0">
                <a:latin typeface="Times New Roman" pitchFamily="18" charset="0"/>
                <a:cs typeface="Times New Roman" pitchFamily="18" charset="0"/>
              </a:rPr>
              <a:t>le marketing (produits nouveaux)</a:t>
            </a:r>
          </a:p>
          <a:p>
            <a:pPr lvl="0">
              <a:buFont typeface="Wingdings" pitchFamily="2" charset="2"/>
              <a:buChar char="q"/>
            </a:pPr>
            <a:r>
              <a:rPr lang="fr-FR" sz="2800" dirty="0" smtClean="0">
                <a:latin typeface="Times New Roman" pitchFamily="18" charset="0"/>
                <a:cs typeface="Times New Roman" pitchFamily="18" charset="0"/>
              </a:rPr>
              <a:t>la stratégie</a:t>
            </a:r>
          </a:p>
          <a:p>
            <a:pPr lvl="0">
              <a:buFont typeface="Wingdings" pitchFamily="2" charset="2"/>
              <a:buChar char="q"/>
            </a:pPr>
            <a:r>
              <a:rPr lang="fr-FR" sz="2800" dirty="0" smtClean="0">
                <a:latin typeface="Times New Roman" pitchFamily="18" charset="0"/>
                <a:cs typeface="Times New Roman" pitchFamily="18" charset="0"/>
              </a:rPr>
              <a:t>la finance (étude comparative de performance)</a:t>
            </a:r>
          </a:p>
          <a:p>
            <a:pPr lvl="0">
              <a:buFont typeface="Wingdings" pitchFamily="2" charset="2"/>
              <a:buChar char="q"/>
            </a:pPr>
            <a:r>
              <a:rPr lang="fr-FR" sz="2800" dirty="0" smtClean="0">
                <a:latin typeface="Times New Roman" pitchFamily="18" charset="0"/>
                <a:cs typeface="Times New Roman" pitchFamily="18" charset="0"/>
              </a:rPr>
              <a:t>Technologie de l’information et de la communication</a:t>
            </a:r>
          </a:p>
          <a:p>
            <a:pPr>
              <a:buFont typeface="Wingdings" pitchFamily="2" charset="2"/>
              <a:buChar char="§"/>
            </a:pPr>
            <a:endParaRPr lang="fr-FR" sz="2800" dirty="0" smtClean="0">
              <a:latin typeface="Times New Roman" pitchFamily="18" charset="0"/>
              <a:cs typeface="Times New Roman" pitchFamily="18" charset="0"/>
            </a:endParaRPr>
          </a:p>
          <a:p>
            <a:pPr>
              <a:buNone/>
            </a:pPr>
            <a:endParaRPr lang="fr-FR" sz="2800" dirty="0" smtClean="0">
              <a:latin typeface="Times New Roman" pitchFamily="18" charset="0"/>
              <a:cs typeface="Times New Roman" pitchFamily="18" charset="0"/>
            </a:endParaRPr>
          </a:p>
          <a:p>
            <a:pPr>
              <a:buNone/>
            </a:pPr>
            <a:endParaRPr lang="fr-FR" sz="2800" dirty="0" smtClean="0">
              <a:latin typeface="Times New Roman" pitchFamily="18" charset="0"/>
              <a:cs typeface="Times New Roman" pitchFamily="18" charset="0"/>
            </a:endParaRPr>
          </a:p>
          <a:p>
            <a:pPr algn="just">
              <a:buNone/>
            </a:pPr>
            <a:r>
              <a:rPr lang="fr-FR" sz="2800" dirty="0" smtClean="0">
                <a:latin typeface="Times New Roman" pitchFamily="18" charset="0"/>
                <a:cs typeface="Times New Roman" pitchFamily="18" charset="0"/>
              </a:rPr>
              <a:t>  </a:t>
            </a:r>
            <a:endParaRPr lang="fr-FR" sz="2800" dirty="0" smtClean="0">
              <a:latin typeface="Times New Roman" pitchFamily="18" charset="0"/>
              <a:ea typeface="Calibri" pitchFamily="34" charset="0"/>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latin typeface="Times New Roman" pitchFamily="18" charset="0"/>
              <a:cs typeface="Times New Roman" pitchFamily="18" charset="0"/>
            </a:endParaRPr>
          </a:p>
          <a:p>
            <a:pPr marL="0" lvl="0" indent="0" algn="just">
              <a:spcBef>
                <a:spcPct val="0"/>
              </a:spcBef>
              <a:buNone/>
            </a:pPr>
            <a:r>
              <a:rPr lang="fr-FR" sz="2800" dirty="0" smtClean="0">
                <a:latin typeface="Times New Roman" pitchFamily="18" charset="0"/>
                <a:ea typeface="Calibri" pitchFamily="34" charset="0"/>
                <a:cs typeface="Times New Roman" pitchFamily="18" charset="0"/>
              </a:rPr>
              <a:t>  </a:t>
            </a:r>
          </a:p>
          <a:p>
            <a:pPr algn="just">
              <a:buNone/>
            </a:pPr>
            <a:r>
              <a:rPr lang="fr-FR" sz="2800" dirty="0" smtClean="0"/>
              <a:t>dd</a:t>
            </a:r>
          </a:p>
        </p:txBody>
      </p:sp>
      <p:sp>
        <p:nvSpPr>
          <p:cNvPr id="7" name="ZoneTexte 6"/>
          <p:cNvSpPr txBox="1"/>
          <p:nvPr/>
        </p:nvSpPr>
        <p:spPr>
          <a:xfrm>
            <a:off x="1500166" y="357166"/>
            <a:ext cx="6456210" cy="707886"/>
          </a:xfrm>
          <a:prstGeom prst="rect">
            <a:avLst/>
          </a:prstGeom>
          <a:noFill/>
        </p:spPr>
        <p:txBody>
          <a:bodyPr wrap="square" rtlCol="0">
            <a:spAutoFit/>
          </a:bodyPr>
          <a:lstStyle/>
          <a:p>
            <a:pPr algn="ctr"/>
            <a:r>
              <a:rPr lang="fr-FR" sz="4000" b="1" dirty="0" smtClean="0">
                <a:solidFill>
                  <a:schemeClr val="tx1">
                    <a:lumMod val="85000"/>
                    <a:lumOff val="15000"/>
                  </a:schemeClr>
                </a:solidFill>
                <a:latin typeface="+mj-lt"/>
                <a:ea typeface="+mj-ea"/>
                <a:cs typeface="+mj-cs"/>
              </a:rPr>
              <a:t> </a:t>
            </a:r>
            <a:r>
              <a:rPr lang="fr-FR" sz="4000" dirty="0" smtClean="0">
                <a:solidFill>
                  <a:schemeClr val="tx1">
                    <a:lumMod val="85000"/>
                    <a:lumOff val="15000"/>
                  </a:schemeClr>
                </a:solidFill>
                <a:latin typeface="+mj-lt"/>
                <a:ea typeface="+mj-ea"/>
                <a:cs typeface="+mj-cs"/>
              </a:rPr>
              <a:t>DOMAINES D’APPLICATION</a:t>
            </a:r>
          </a:p>
        </p:txBody>
      </p:sp>
      <p:sp>
        <p:nvSpPr>
          <p:cNvPr id="33793" name="Rectangle 1"/>
          <p:cNvSpPr>
            <a:spLocks noChangeArrowheads="1"/>
          </p:cNvSpPr>
          <p:nvPr/>
        </p:nvSpPr>
        <p:spPr bwMode="auto">
          <a:xfrm>
            <a:off x="467544" y="1621252"/>
            <a:ext cx="8064896" cy="286232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fr-FR" sz="20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Titre 1"/>
          <p:cNvSpPr>
            <a:spLocks noGrp="1"/>
          </p:cNvSpPr>
          <p:nvPr>
            <p:ph type="title"/>
          </p:nvPr>
        </p:nvSpPr>
        <p:spPr>
          <a:xfrm>
            <a:off x="-214346" y="214290"/>
            <a:ext cx="8229600" cy="1143000"/>
          </a:xfrm>
        </p:spPr>
        <p:txBody>
          <a:bodyPr rtlCol="0">
            <a:normAutofit/>
          </a:bodyPr>
          <a:lstStyle/>
          <a:p>
            <a:pPr fontAlgn="auto">
              <a:spcAft>
                <a:spcPts val="0"/>
              </a:spcAft>
              <a:defRPr/>
            </a:pPr>
            <a:r>
              <a:rPr lang="fr-CA" dirty="0" smtClean="0">
                <a:solidFill>
                  <a:schemeClr val="tx1">
                    <a:lumMod val="85000"/>
                    <a:lumOff val="15000"/>
                  </a:schemeClr>
                </a:solidFill>
              </a:rPr>
              <a:t> </a:t>
            </a:r>
            <a:r>
              <a:rPr lang="fr-CA" sz="4000" dirty="0" smtClean="0">
                <a:solidFill>
                  <a:schemeClr val="tx1">
                    <a:lumMod val="85000"/>
                    <a:lumOff val="15000"/>
                  </a:schemeClr>
                </a:solidFill>
              </a:rPr>
              <a:t>EMPLOI DE L’ÉTUDE DE CAS </a:t>
            </a:r>
            <a:endParaRPr lang="en-US" dirty="0" smtClean="0">
              <a:solidFill>
                <a:schemeClr val="tx1">
                  <a:lumMod val="85000"/>
                  <a:lumOff val="15000"/>
                </a:schemeClr>
              </a:solidFill>
            </a:endParaRPr>
          </a:p>
        </p:txBody>
      </p:sp>
      <p:sp>
        <p:nvSpPr>
          <p:cNvPr id="6" name="Espace réservé du contenu 5"/>
          <p:cNvSpPr>
            <a:spLocks noGrp="1"/>
          </p:cNvSpPr>
          <p:nvPr>
            <p:ph idx="1"/>
          </p:nvPr>
        </p:nvSpPr>
        <p:spPr>
          <a:xfrm>
            <a:off x="428596" y="1571612"/>
            <a:ext cx="8064896" cy="4896544"/>
          </a:xfrm>
        </p:spPr>
        <p:txBody>
          <a:bodyPr/>
          <a:lstStyle/>
          <a:p>
            <a:pPr>
              <a:buNone/>
            </a:pPr>
            <a:endParaRPr lang="fr-FR" sz="2800" dirty="0" smtClean="0">
              <a:latin typeface="Times New Roman" pitchFamily="18" charset="0"/>
              <a:cs typeface="Times New Roman" pitchFamily="18" charset="0"/>
            </a:endParaRPr>
          </a:p>
          <a:p>
            <a:pPr>
              <a:buNone/>
            </a:pPr>
            <a:endParaRPr lang="fr-FR" sz="2800" dirty="0" smtClean="0">
              <a:latin typeface="Times New Roman" pitchFamily="18" charset="0"/>
              <a:cs typeface="Times New Roman" pitchFamily="18" charset="0"/>
            </a:endParaRPr>
          </a:p>
          <a:p>
            <a:pPr>
              <a:buNone/>
            </a:pPr>
            <a:endParaRPr lang="fr-FR" sz="2800" dirty="0" smtClean="0">
              <a:latin typeface="Times New Roman" pitchFamily="18" charset="0"/>
              <a:cs typeface="Times New Roman" pitchFamily="18" charset="0"/>
            </a:endParaRPr>
          </a:p>
          <a:p>
            <a:pPr algn="just">
              <a:buNone/>
            </a:pPr>
            <a:r>
              <a:rPr lang="fr-FR" sz="2800" dirty="0" smtClean="0">
                <a:latin typeface="Times New Roman" pitchFamily="18" charset="0"/>
                <a:cs typeface="Times New Roman" pitchFamily="18" charset="0"/>
              </a:rPr>
              <a:t>  </a:t>
            </a:r>
            <a:endParaRPr lang="fr-FR" sz="2800" dirty="0" smtClean="0">
              <a:latin typeface="Times New Roman" pitchFamily="18" charset="0"/>
              <a:ea typeface="Calibri" pitchFamily="34" charset="0"/>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latin typeface="Times New Roman" pitchFamily="18" charset="0"/>
              <a:cs typeface="Times New Roman" pitchFamily="18" charset="0"/>
            </a:endParaRPr>
          </a:p>
          <a:p>
            <a:pPr marL="0" lvl="0" indent="0" algn="just">
              <a:spcBef>
                <a:spcPct val="0"/>
              </a:spcBef>
              <a:buNone/>
            </a:pPr>
            <a:r>
              <a:rPr lang="fr-FR" sz="2800" dirty="0" smtClean="0">
                <a:latin typeface="Times New Roman" pitchFamily="18" charset="0"/>
                <a:ea typeface="Calibri" pitchFamily="34" charset="0"/>
                <a:cs typeface="Times New Roman" pitchFamily="18" charset="0"/>
              </a:rPr>
              <a:t>  </a:t>
            </a:r>
          </a:p>
          <a:p>
            <a:pPr algn="just">
              <a:buNone/>
            </a:pPr>
            <a:endParaRPr lang="fr-FR" sz="2800" dirty="0" smtClean="0"/>
          </a:p>
        </p:txBody>
      </p:sp>
      <p:sp>
        <p:nvSpPr>
          <p:cNvPr id="7" name="ZoneTexte 6"/>
          <p:cNvSpPr txBox="1"/>
          <p:nvPr/>
        </p:nvSpPr>
        <p:spPr>
          <a:xfrm>
            <a:off x="1619672" y="188640"/>
            <a:ext cx="5760640" cy="646331"/>
          </a:xfrm>
          <a:prstGeom prst="rect">
            <a:avLst/>
          </a:prstGeom>
          <a:noFill/>
        </p:spPr>
        <p:txBody>
          <a:bodyPr wrap="square" rtlCol="0">
            <a:spAutoFit/>
          </a:bodyPr>
          <a:lstStyle/>
          <a:p>
            <a:pPr algn="ctr"/>
            <a:r>
              <a:rPr lang="fr-FR" sz="3600" dirty="0" smtClean="0">
                <a:solidFill>
                  <a:schemeClr val="tx1">
                    <a:lumMod val="85000"/>
                    <a:lumOff val="15000"/>
                  </a:schemeClr>
                </a:solidFill>
                <a:latin typeface="+mj-lt"/>
                <a:ea typeface="+mj-ea"/>
                <a:cs typeface="+mj-cs"/>
              </a:rPr>
              <a:t> </a:t>
            </a:r>
          </a:p>
        </p:txBody>
      </p:sp>
      <p:sp>
        <p:nvSpPr>
          <p:cNvPr id="33793" name="Rectangle 1"/>
          <p:cNvSpPr>
            <a:spLocks noChangeArrowheads="1"/>
          </p:cNvSpPr>
          <p:nvPr/>
        </p:nvSpPr>
        <p:spPr bwMode="auto">
          <a:xfrm>
            <a:off x="467544" y="1621252"/>
            <a:ext cx="8064896" cy="286232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fr-FR" sz="2000" b="0" i="0" u="none" strike="noStrike" cap="none" normalizeH="0" baseline="0" dirty="0" smtClean="0">
              <a:ln>
                <a:noFill/>
              </a:ln>
              <a:solidFill>
                <a:schemeClr val="tx1"/>
              </a:solidFill>
              <a:effectLst/>
              <a:latin typeface="Arial" pitchFamily="34" charset="0"/>
              <a:cs typeface="Arial" pitchFamily="34" charset="0"/>
            </a:endParaRPr>
          </a:p>
        </p:txBody>
      </p:sp>
      <p:graphicFrame>
        <p:nvGraphicFramePr>
          <p:cNvPr id="8" name="Diagramme 7"/>
          <p:cNvGraphicFramePr/>
          <p:nvPr/>
        </p:nvGraphicFramePr>
        <p:xfrm>
          <a:off x="785787" y="1643050"/>
          <a:ext cx="8001056" cy="47863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Titre 1"/>
          <p:cNvSpPr>
            <a:spLocks noGrp="1"/>
          </p:cNvSpPr>
          <p:nvPr>
            <p:ph type="title"/>
          </p:nvPr>
        </p:nvSpPr>
        <p:spPr>
          <a:xfrm>
            <a:off x="0" y="214290"/>
            <a:ext cx="8229600" cy="1143000"/>
          </a:xfrm>
        </p:spPr>
        <p:txBody>
          <a:bodyPr rtlCol="0">
            <a:normAutofit/>
          </a:bodyPr>
          <a:lstStyle/>
          <a:p>
            <a:pPr fontAlgn="auto">
              <a:spcAft>
                <a:spcPts val="0"/>
              </a:spcAft>
              <a:defRPr/>
            </a:pPr>
            <a:r>
              <a:rPr lang="fr-CA" sz="4000" dirty="0" smtClean="0">
                <a:solidFill>
                  <a:schemeClr val="tx1">
                    <a:lumMod val="85000"/>
                    <a:lumOff val="15000"/>
                  </a:schemeClr>
                </a:solidFill>
              </a:rPr>
              <a:t> FORCES ET FAIBLESSES</a:t>
            </a:r>
            <a:endParaRPr lang="en-US" sz="4000" dirty="0" smtClean="0">
              <a:solidFill>
                <a:schemeClr val="tx1">
                  <a:lumMod val="85000"/>
                  <a:lumOff val="15000"/>
                </a:schemeClr>
              </a:solidFill>
            </a:endParaRPr>
          </a:p>
        </p:txBody>
      </p:sp>
      <p:sp>
        <p:nvSpPr>
          <p:cNvPr id="6" name="Espace réservé du contenu 5"/>
          <p:cNvSpPr>
            <a:spLocks noGrp="1"/>
          </p:cNvSpPr>
          <p:nvPr>
            <p:ph idx="1"/>
          </p:nvPr>
        </p:nvSpPr>
        <p:spPr>
          <a:xfrm>
            <a:off x="323528" y="2132856"/>
            <a:ext cx="8064896" cy="4896544"/>
          </a:xfrm>
        </p:spPr>
        <p:txBody>
          <a:bodyPr/>
          <a:lstStyle/>
          <a:p>
            <a:pPr>
              <a:buNone/>
            </a:pPr>
            <a:endParaRPr lang="fr-FR" sz="2800" dirty="0" smtClean="0">
              <a:latin typeface="Times New Roman" pitchFamily="18" charset="0"/>
              <a:cs typeface="Times New Roman" pitchFamily="18" charset="0"/>
            </a:endParaRPr>
          </a:p>
          <a:p>
            <a:pPr>
              <a:buNone/>
            </a:pPr>
            <a:endParaRPr lang="fr-FR" sz="2800" dirty="0" smtClean="0">
              <a:latin typeface="Times New Roman" pitchFamily="18" charset="0"/>
              <a:cs typeface="Times New Roman" pitchFamily="18" charset="0"/>
            </a:endParaRPr>
          </a:p>
          <a:p>
            <a:pPr>
              <a:buNone/>
            </a:pPr>
            <a:endParaRPr lang="fr-FR" sz="2800" dirty="0" smtClean="0">
              <a:latin typeface="Times New Roman" pitchFamily="18" charset="0"/>
              <a:cs typeface="Times New Roman" pitchFamily="18" charset="0"/>
            </a:endParaRPr>
          </a:p>
          <a:p>
            <a:pPr algn="just">
              <a:buNone/>
            </a:pPr>
            <a:r>
              <a:rPr lang="fr-FR" sz="2800" dirty="0" smtClean="0">
                <a:latin typeface="Times New Roman" pitchFamily="18" charset="0"/>
                <a:cs typeface="Times New Roman" pitchFamily="18" charset="0"/>
              </a:rPr>
              <a:t>  </a:t>
            </a:r>
            <a:endParaRPr lang="fr-FR" sz="2800" dirty="0" smtClean="0">
              <a:latin typeface="Times New Roman" pitchFamily="18" charset="0"/>
              <a:ea typeface="Calibri" pitchFamily="34" charset="0"/>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latin typeface="Times New Roman" pitchFamily="18" charset="0"/>
              <a:cs typeface="Times New Roman" pitchFamily="18" charset="0"/>
            </a:endParaRPr>
          </a:p>
          <a:p>
            <a:pPr algn="just">
              <a:buNone/>
            </a:pPr>
            <a:endParaRPr lang="fr-FR" sz="2800" dirty="0" smtClean="0">
              <a:latin typeface="Times New Roman" pitchFamily="18" charset="0"/>
              <a:cs typeface="Times New Roman" pitchFamily="18" charset="0"/>
            </a:endParaRPr>
          </a:p>
          <a:p>
            <a:pPr marL="0" lvl="0" indent="0" algn="just">
              <a:spcBef>
                <a:spcPct val="0"/>
              </a:spcBef>
              <a:buNone/>
            </a:pPr>
            <a:r>
              <a:rPr lang="fr-FR" sz="2800" dirty="0" smtClean="0">
                <a:latin typeface="Times New Roman" pitchFamily="18" charset="0"/>
                <a:ea typeface="Calibri" pitchFamily="34" charset="0"/>
                <a:cs typeface="Times New Roman" pitchFamily="18" charset="0"/>
              </a:rPr>
              <a:t>  </a:t>
            </a:r>
          </a:p>
          <a:p>
            <a:pPr algn="just">
              <a:buNone/>
            </a:pPr>
            <a:endParaRPr lang="fr-FR" sz="2800" dirty="0" smtClean="0"/>
          </a:p>
        </p:txBody>
      </p:sp>
      <p:sp>
        <p:nvSpPr>
          <p:cNvPr id="7" name="ZoneTexte 6"/>
          <p:cNvSpPr txBox="1"/>
          <p:nvPr/>
        </p:nvSpPr>
        <p:spPr>
          <a:xfrm>
            <a:off x="1619672" y="188640"/>
            <a:ext cx="5760640" cy="646331"/>
          </a:xfrm>
          <a:prstGeom prst="rect">
            <a:avLst/>
          </a:prstGeom>
          <a:noFill/>
        </p:spPr>
        <p:txBody>
          <a:bodyPr wrap="square" rtlCol="0">
            <a:spAutoFit/>
          </a:bodyPr>
          <a:lstStyle/>
          <a:p>
            <a:pPr algn="ctr"/>
            <a:r>
              <a:rPr lang="fr-FR" sz="3600" dirty="0" smtClean="0">
                <a:solidFill>
                  <a:schemeClr val="tx1">
                    <a:lumMod val="85000"/>
                    <a:lumOff val="15000"/>
                  </a:schemeClr>
                </a:solidFill>
                <a:latin typeface="+mj-lt"/>
                <a:ea typeface="+mj-ea"/>
                <a:cs typeface="+mj-cs"/>
              </a:rPr>
              <a:t> </a:t>
            </a:r>
          </a:p>
        </p:txBody>
      </p:sp>
      <p:sp>
        <p:nvSpPr>
          <p:cNvPr id="33793" name="Rectangle 1"/>
          <p:cNvSpPr>
            <a:spLocks noChangeArrowheads="1"/>
          </p:cNvSpPr>
          <p:nvPr/>
        </p:nvSpPr>
        <p:spPr bwMode="auto">
          <a:xfrm>
            <a:off x="467544" y="1621252"/>
            <a:ext cx="8064896" cy="286232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fr-FR" sz="2000" dirty="0" smtClean="0">
              <a:latin typeface="Times New Roman" pitchFamily="18" charset="0"/>
              <a:ea typeface="Calibri" pitchFamily="34"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fr-FR"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fr-FR" sz="2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fr-FR" sz="2000" b="0" i="0" u="none" strike="noStrike" cap="none" normalizeH="0" baseline="0" dirty="0" smtClean="0">
              <a:ln>
                <a:noFill/>
              </a:ln>
              <a:solidFill>
                <a:schemeClr val="tx1"/>
              </a:solidFill>
              <a:effectLst/>
              <a:latin typeface="Arial" pitchFamily="34" charset="0"/>
              <a:cs typeface="Arial" pitchFamily="34" charset="0"/>
            </a:endParaRPr>
          </a:p>
        </p:txBody>
      </p:sp>
      <p:graphicFrame>
        <p:nvGraphicFramePr>
          <p:cNvPr id="8" name="Diagramme 7"/>
          <p:cNvGraphicFramePr/>
          <p:nvPr/>
        </p:nvGraphicFramePr>
        <p:xfrm>
          <a:off x="285720" y="1397000"/>
          <a:ext cx="8643998" cy="51038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Titre 1"/>
          <p:cNvSpPr>
            <a:spLocks noGrp="1"/>
          </p:cNvSpPr>
          <p:nvPr>
            <p:ph type="title"/>
          </p:nvPr>
        </p:nvSpPr>
        <p:spPr/>
        <p:txBody>
          <a:bodyPr rtlCol="0">
            <a:normAutofit/>
          </a:bodyPr>
          <a:lstStyle/>
          <a:p>
            <a:pPr fontAlgn="auto">
              <a:spcAft>
                <a:spcPts val="0"/>
              </a:spcAft>
              <a:defRPr/>
            </a:pPr>
            <a:r>
              <a:rPr lang="en-US" dirty="0" smtClean="0">
                <a:solidFill>
                  <a:schemeClr val="tx1">
                    <a:lumMod val="85000"/>
                    <a:lumOff val="15000"/>
                  </a:schemeClr>
                </a:solidFill>
              </a:rPr>
              <a:t>CONCLUSION</a:t>
            </a:r>
          </a:p>
        </p:txBody>
      </p:sp>
      <p:sp>
        <p:nvSpPr>
          <p:cNvPr id="5" name="Rectangle 3"/>
          <p:cNvSpPr>
            <a:spLocks noGrp="1" noChangeArrowheads="1"/>
          </p:cNvSpPr>
          <p:nvPr>
            <p:ph idx="1"/>
          </p:nvPr>
        </p:nvSpPr>
        <p:spPr>
          <a:xfrm>
            <a:off x="251520" y="1628800"/>
            <a:ext cx="8229600" cy="4525962"/>
          </a:xfrm>
        </p:spPr>
        <p:txBody>
          <a:bodyPr/>
          <a:lstStyle/>
          <a:p>
            <a:pPr eaLnBrk="1" hangingPunct="1">
              <a:lnSpc>
                <a:spcPct val="90000"/>
              </a:lnSpc>
              <a:buFont typeface="Wingdings" pitchFamily="2" charset="2"/>
              <a:buChar char="Ø"/>
            </a:pPr>
            <a:r>
              <a:rPr lang="fr-BE" sz="2800" dirty="0" smtClean="0">
                <a:latin typeface="Times New Roman" pitchFamily="18" charset="0"/>
                <a:cs typeface="Times New Roman" pitchFamily="18" charset="0"/>
              </a:rPr>
              <a:t>Se familiariser avec le domaine </a:t>
            </a:r>
          </a:p>
          <a:p>
            <a:pPr eaLnBrk="1" hangingPunct="1">
              <a:lnSpc>
                <a:spcPct val="90000"/>
              </a:lnSpc>
              <a:buFont typeface="Wingdings" pitchFamily="2" charset="2"/>
              <a:buChar char="Ø"/>
            </a:pPr>
            <a:r>
              <a:rPr lang="fr-BE" sz="2800" dirty="0" smtClean="0">
                <a:latin typeface="Times New Roman" pitchFamily="18" charset="0"/>
                <a:cs typeface="Times New Roman" pitchFamily="18" charset="0"/>
              </a:rPr>
              <a:t>Matériel comportemental</a:t>
            </a:r>
          </a:p>
          <a:p>
            <a:pPr eaLnBrk="1" hangingPunct="1">
              <a:lnSpc>
                <a:spcPct val="90000"/>
              </a:lnSpc>
              <a:buFont typeface="Wingdings" pitchFamily="2" charset="2"/>
              <a:buChar char="Ø"/>
            </a:pPr>
            <a:r>
              <a:rPr lang="fr-BE" sz="2800" dirty="0" smtClean="0">
                <a:latin typeface="Times New Roman" pitchFamily="18" charset="0"/>
                <a:cs typeface="Times New Roman" pitchFamily="18" charset="0"/>
              </a:rPr>
              <a:t>Tri des indicateurs et sélection des infos à recueillir</a:t>
            </a:r>
          </a:p>
          <a:p>
            <a:pPr eaLnBrk="1" hangingPunct="1">
              <a:lnSpc>
                <a:spcPct val="90000"/>
              </a:lnSpc>
              <a:buFont typeface="Wingdings" pitchFamily="2" charset="2"/>
              <a:buChar char="Ø"/>
            </a:pPr>
            <a:r>
              <a:rPr lang="fr-BE" sz="2800" dirty="0" smtClean="0">
                <a:latin typeface="Times New Roman" pitchFamily="18" charset="0"/>
                <a:cs typeface="Times New Roman" pitchFamily="18" charset="0"/>
              </a:rPr>
              <a:t>Sélection d’une méthode de recueil d’infos</a:t>
            </a:r>
          </a:p>
          <a:p>
            <a:pPr eaLnBrk="1" hangingPunct="1">
              <a:lnSpc>
                <a:spcPct val="90000"/>
              </a:lnSpc>
              <a:buFont typeface="Wingdings" pitchFamily="2" charset="2"/>
              <a:buChar char="Ø"/>
            </a:pPr>
            <a:r>
              <a:rPr lang="fr-BE" sz="2800" dirty="0" smtClean="0">
                <a:latin typeface="Times New Roman" pitchFamily="18" charset="0"/>
                <a:cs typeface="Times New Roman" pitchFamily="18" charset="0"/>
              </a:rPr>
              <a:t>Opérationnalisation, sous la forme d’indicateurs</a:t>
            </a:r>
          </a:p>
          <a:p>
            <a:pPr eaLnBrk="1" hangingPunct="1">
              <a:lnSpc>
                <a:spcPct val="90000"/>
              </a:lnSpc>
              <a:buFont typeface="Wingdings" pitchFamily="2" charset="2"/>
              <a:buChar char="Ø"/>
            </a:pPr>
            <a:r>
              <a:rPr lang="fr-BE" sz="2800" dirty="0" smtClean="0">
                <a:latin typeface="Times New Roman" pitchFamily="18" charset="0"/>
                <a:cs typeface="Times New Roman" pitchFamily="18" charset="0"/>
              </a:rPr>
              <a:t>Choix et construction d’un instrument</a:t>
            </a:r>
          </a:p>
          <a:p>
            <a:pPr eaLnBrk="1" hangingPunct="1">
              <a:lnSpc>
                <a:spcPct val="90000"/>
              </a:lnSpc>
              <a:buFont typeface="Wingdings" pitchFamily="2" charset="2"/>
              <a:buChar char="Ø"/>
            </a:pPr>
            <a:r>
              <a:rPr lang="fr-BE" sz="2800" dirty="0" smtClean="0">
                <a:latin typeface="Times New Roman" pitchFamily="18" charset="0"/>
                <a:cs typeface="Times New Roman" pitchFamily="18" charset="0"/>
              </a:rPr>
              <a:t>Entraînement des personnes et standardisation des procédures</a:t>
            </a:r>
          </a:p>
          <a:p>
            <a:pPr eaLnBrk="1" hangingPunct="1">
              <a:lnSpc>
                <a:spcPct val="90000"/>
              </a:lnSpc>
              <a:buFont typeface="Wingdings" pitchFamily="2" charset="2"/>
              <a:buChar char="Ø"/>
            </a:pPr>
            <a:r>
              <a:rPr lang="fr-BE" sz="2800" dirty="0" smtClean="0">
                <a:latin typeface="Times New Roman" pitchFamily="18" charset="0"/>
                <a:cs typeface="Times New Roman" pitchFamily="18" charset="0"/>
              </a:rPr>
              <a:t>Pré-</a:t>
            </a:r>
            <a:r>
              <a:rPr lang="fr-BE" sz="2800" dirty="0" err="1" smtClean="0">
                <a:latin typeface="Times New Roman" pitchFamily="18" charset="0"/>
                <a:cs typeface="Times New Roman" pitchFamily="18" charset="0"/>
              </a:rPr>
              <a:t>testing</a:t>
            </a:r>
            <a:r>
              <a:rPr lang="fr-BE" sz="2800" dirty="0" smtClean="0">
                <a:latin typeface="Times New Roman" pitchFamily="18" charset="0"/>
                <a:cs typeface="Times New Roman" pitchFamily="18" charset="0"/>
              </a:rPr>
              <a:t> et ajustement</a:t>
            </a:r>
          </a:p>
          <a:p>
            <a:pPr eaLnBrk="1" hangingPunct="1">
              <a:lnSpc>
                <a:spcPct val="90000"/>
              </a:lnSpc>
              <a:buFont typeface="Wingdings" pitchFamily="2" charset="2"/>
              <a:buChar char="Ø"/>
            </a:pPr>
            <a:r>
              <a:rPr lang="fr-BE" sz="2800" dirty="0" smtClean="0">
                <a:latin typeface="Times New Roman" pitchFamily="18" charset="0"/>
                <a:cs typeface="Times New Roman" pitchFamily="18" charset="0"/>
              </a:rPr>
              <a:t>Recueil de l’information</a:t>
            </a:r>
          </a:p>
          <a:p>
            <a:pPr eaLnBrk="1" hangingPunct="1">
              <a:lnSpc>
                <a:spcPct val="90000"/>
              </a:lnSpc>
              <a:buFont typeface="Wingdings" pitchFamily="2" charset="2"/>
              <a:buChar char="Ø"/>
            </a:pPr>
            <a:r>
              <a:rPr lang="fr-BE" sz="2800" dirty="0" smtClean="0">
                <a:latin typeface="Times New Roman" pitchFamily="18" charset="0"/>
                <a:cs typeface="Times New Roman" pitchFamily="18" charset="0"/>
              </a:rPr>
              <a:t>Validation du processus</a:t>
            </a:r>
            <a:endParaRPr lang="fr-FR" sz="2800" dirty="0" smtClean="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Titre 1"/>
          <p:cNvSpPr>
            <a:spLocks noGrp="1"/>
          </p:cNvSpPr>
          <p:nvPr>
            <p:ph type="title"/>
          </p:nvPr>
        </p:nvSpPr>
        <p:spPr>
          <a:xfrm>
            <a:off x="251520" y="188640"/>
            <a:ext cx="8229600" cy="1143000"/>
          </a:xfrm>
        </p:spPr>
        <p:txBody>
          <a:bodyPr rtlCol="0">
            <a:normAutofit/>
          </a:bodyPr>
          <a:lstStyle/>
          <a:p>
            <a:pPr fontAlgn="auto">
              <a:spcAft>
                <a:spcPts val="0"/>
              </a:spcAft>
              <a:defRPr/>
            </a:pPr>
            <a:r>
              <a:rPr lang="en-US" sz="4000" dirty="0" smtClean="0">
                <a:solidFill>
                  <a:schemeClr val="tx1">
                    <a:lumMod val="85000"/>
                    <a:lumOff val="15000"/>
                  </a:schemeClr>
                </a:solidFill>
              </a:rPr>
              <a:t>WEBOGRAPHIE &amp; BIBLIOGRAPHIE</a:t>
            </a:r>
          </a:p>
        </p:txBody>
      </p:sp>
      <p:sp>
        <p:nvSpPr>
          <p:cNvPr id="6" name="Espace réservé du contenu 5"/>
          <p:cNvSpPr>
            <a:spLocks noGrp="1"/>
          </p:cNvSpPr>
          <p:nvPr>
            <p:ph idx="1"/>
          </p:nvPr>
        </p:nvSpPr>
        <p:spPr>
          <a:xfrm>
            <a:off x="431032" y="1484784"/>
            <a:ext cx="8712968" cy="4525963"/>
          </a:xfrm>
        </p:spPr>
        <p:txBody>
          <a:bodyPr/>
          <a:lstStyle/>
          <a:p>
            <a:pPr algn="just">
              <a:buFont typeface="Wingdings" pitchFamily="2" charset="2"/>
              <a:buChar char="Ø"/>
            </a:pPr>
            <a:r>
              <a:rPr lang="fr-FR" sz="1800" u="sng" dirty="0" smtClean="0">
                <a:latin typeface="Times New Roman" pitchFamily="18" charset="0"/>
                <a:cs typeface="Times New Roman" pitchFamily="18" charset="0"/>
                <a:hlinkClick r:id="rId4" action="ppaction://hlinkfile"/>
              </a:rPr>
              <a:t>http://books.google.co.ma/books?id=xnV4hfHk5nAC&amp;pg=PA63&amp;lpg=PA63&amp;dq=l'entretien+dans+la+recherche+scientifique&amp;source=bl&amp;ots=Zl8vapAtxV&amp;sig=avTbmTVA0oovdknivYoqMCgyIHk&amp;hl=fr&amp;sa=X&amp;ei=Fk-YT5-zHMat8gO907iwBg&amp;sqi=2&amp;ved=0CDgQ6AEwBA#v=onepage&amp;q=l'entretien%20dans%20la%20recherche%20scientifique&amp;f=false</a:t>
            </a:r>
            <a:endParaRPr lang="fr-FR" sz="1800" dirty="0" smtClean="0">
              <a:latin typeface="Times New Roman" pitchFamily="18" charset="0"/>
              <a:cs typeface="Times New Roman" pitchFamily="18" charset="0"/>
            </a:endParaRPr>
          </a:p>
          <a:p>
            <a:pPr algn="just">
              <a:buFont typeface="Wingdings" pitchFamily="2" charset="2"/>
              <a:buChar char="Ø"/>
            </a:pPr>
            <a:r>
              <a:rPr lang="fr-FR" sz="1800" u="sng" dirty="0" smtClean="0">
                <a:latin typeface="Times New Roman" pitchFamily="18" charset="0"/>
                <a:cs typeface="Times New Roman" pitchFamily="18" charset="0"/>
                <a:hlinkClick r:id="rId5"/>
              </a:rPr>
              <a:t>http://promothee2004.free.fr/Documents/methodotravecrit.pdf</a:t>
            </a:r>
            <a:endParaRPr lang="fr-FR" sz="1800" dirty="0" smtClean="0">
              <a:latin typeface="Times New Roman" pitchFamily="18" charset="0"/>
              <a:cs typeface="Times New Roman" pitchFamily="18" charset="0"/>
            </a:endParaRPr>
          </a:p>
          <a:p>
            <a:pPr algn="just">
              <a:buFont typeface="Wingdings" pitchFamily="2" charset="2"/>
              <a:buChar char="Ø"/>
            </a:pPr>
            <a:r>
              <a:rPr lang="fr-FR" sz="1800" u="sng" dirty="0" smtClean="0">
                <a:latin typeface="Times New Roman" pitchFamily="18" charset="0"/>
                <a:cs typeface="Times New Roman" pitchFamily="18" charset="0"/>
                <a:hlinkClick r:id="rId6"/>
              </a:rPr>
              <a:t>http://www.cairn.info/article.php?ID_ARTICLE=HP_003_0014</a:t>
            </a:r>
            <a:endParaRPr lang="fr-FR" sz="1800" dirty="0" smtClean="0">
              <a:latin typeface="Times New Roman" pitchFamily="18" charset="0"/>
              <a:cs typeface="Times New Roman" pitchFamily="18" charset="0"/>
            </a:endParaRPr>
          </a:p>
          <a:p>
            <a:pPr algn="just">
              <a:buFont typeface="Wingdings" pitchFamily="2" charset="2"/>
              <a:buChar char="Ø"/>
            </a:pPr>
            <a:r>
              <a:rPr lang="fr-FR" sz="1800" u="sng" dirty="0" smtClean="0">
                <a:latin typeface="Times New Roman" pitchFamily="18" charset="0"/>
                <a:cs typeface="Times New Roman" pitchFamily="18" charset="0"/>
                <a:hlinkClick r:id="rId7"/>
              </a:rPr>
              <a:t>www.carede.org/IMG/pdf/RECHERCHE_QUALITATIVE.pdf</a:t>
            </a:r>
            <a:endParaRPr lang="fr-FR" sz="1800" u="sng" dirty="0" smtClean="0">
              <a:latin typeface="Times New Roman" pitchFamily="18" charset="0"/>
              <a:cs typeface="Times New Roman" pitchFamily="18" charset="0"/>
              <a:hlinkClick r:id="rId5"/>
            </a:endParaRPr>
          </a:p>
          <a:p>
            <a:pPr algn="just">
              <a:buFont typeface="Wingdings" pitchFamily="2" charset="2"/>
              <a:buChar char="Ø"/>
            </a:pPr>
            <a:r>
              <a:rPr lang="fr-FR" sz="1800" u="sng" dirty="0" smtClean="0">
                <a:latin typeface="Times New Roman" pitchFamily="18" charset="0"/>
                <a:cs typeface="Times New Roman" pitchFamily="18" charset="0"/>
                <a:hlinkClick r:id="rId8"/>
              </a:rPr>
              <a:t>www.recherche-qualitative.qc.ca/numero27(1)/soule.pdf</a:t>
            </a:r>
            <a:endParaRPr lang="fr-FR" sz="1800" u="sng" dirty="0" smtClean="0">
              <a:latin typeface="Times New Roman" pitchFamily="18" charset="0"/>
              <a:cs typeface="Times New Roman" pitchFamily="18" charset="0"/>
              <a:hlinkClick r:id="rId5"/>
            </a:endParaRPr>
          </a:p>
          <a:p>
            <a:pPr algn="just">
              <a:buFont typeface="Wingdings" pitchFamily="2" charset="2"/>
              <a:buChar char="Ø"/>
            </a:pPr>
            <a:r>
              <a:rPr lang="fr-FR" sz="1600" u="sng" dirty="0" smtClean="0">
                <a:latin typeface="Times New Roman" pitchFamily="18" charset="0"/>
                <a:cs typeface="Times New Roman" pitchFamily="18" charset="0"/>
                <a:hlinkClick r:id="rId9"/>
              </a:rPr>
              <a:t>http://staps.univlille2.fr/fileadmin/user_upload/ressources_peda/Masters/SLEC/obser_object.pdf</a:t>
            </a:r>
            <a:endParaRPr lang="fr-FR" sz="1600" u="sng" dirty="0" smtClean="0">
              <a:latin typeface="Times New Roman" pitchFamily="18" charset="0"/>
              <a:cs typeface="Times New Roman" pitchFamily="18" charset="0"/>
              <a:hlinkClick r:id="rId5"/>
            </a:endParaRPr>
          </a:p>
          <a:p>
            <a:pPr algn="just">
              <a:buFont typeface="Wingdings" pitchFamily="2" charset="2"/>
              <a:buChar char="Ø"/>
            </a:pPr>
            <a:r>
              <a:rPr lang="fr-FR" sz="1800" u="sng" dirty="0" smtClean="0">
                <a:latin typeface="Times New Roman" pitchFamily="18" charset="0"/>
                <a:cs typeface="Times New Roman" pitchFamily="18" charset="0"/>
                <a:hlinkClick r:id="rId10"/>
              </a:rPr>
              <a:t>http://www.stes-apes.med.ulg.ac.be/Documents_electroniques/MET/MET-DON/ELE%20MET-DON%208166.pdf</a:t>
            </a:r>
            <a:endParaRPr lang="fr-FR" sz="1800" u="sng" dirty="0" smtClean="0">
              <a:latin typeface="Times New Roman" pitchFamily="18" charset="0"/>
              <a:cs typeface="Times New Roman" pitchFamily="18" charset="0"/>
              <a:hlinkClick r:id="rId8"/>
            </a:endParaRPr>
          </a:p>
          <a:p>
            <a:pPr algn="just">
              <a:buFont typeface="Wingdings" pitchFamily="2" charset="2"/>
              <a:buChar char="Ø"/>
            </a:pPr>
            <a:r>
              <a:rPr lang="fr-FR" sz="1800" u="sng" dirty="0" smtClean="0">
                <a:latin typeface="Times New Roman" pitchFamily="18" charset="0"/>
                <a:cs typeface="Times New Roman" pitchFamily="18" charset="0"/>
                <a:hlinkClick r:id="rId11"/>
              </a:rPr>
              <a:t>http://members.tripod.com/frede_dast/conseil/cueillette.html</a:t>
            </a:r>
            <a:endParaRPr lang="fr-FR" sz="1800" u="sng" dirty="0" smtClean="0">
              <a:latin typeface="Times New Roman" pitchFamily="18" charset="0"/>
              <a:cs typeface="Times New Roman" pitchFamily="18" charset="0"/>
              <a:hlinkClick r:id="rId8"/>
            </a:endParaRPr>
          </a:p>
          <a:p>
            <a:pPr algn="just">
              <a:buFont typeface="Wingdings" pitchFamily="2" charset="2"/>
              <a:buChar char="Ø"/>
            </a:pPr>
            <a:r>
              <a:rPr lang="fr-FR" sz="1800" u="sng" dirty="0" smtClean="0">
                <a:latin typeface="Times New Roman" pitchFamily="18" charset="0"/>
                <a:cs typeface="Times New Roman" pitchFamily="18" charset="0"/>
                <a:hlinkClick r:id="rId12"/>
              </a:rPr>
              <a:t>http://www.clevislauzon.qc.ca/professeurs/mathematiques/barrettg/MQA/Demarche%20scientifique.pdf</a:t>
            </a:r>
            <a:endParaRPr lang="fr-FR" sz="1800" u="sng" dirty="0" smtClean="0">
              <a:latin typeface="Times New Roman" pitchFamily="18" charset="0"/>
              <a:cs typeface="Times New Roman" pitchFamily="18" charset="0"/>
            </a:endParaRPr>
          </a:p>
          <a:p>
            <a:pPr algn="just">
              <a:buFont typeface="Wingdings" pitchFamily="2" charset="2"/>
              <a:buChar char="Ø"/>
            </a:pPr>
            <a:r>
              <a:rPr lang="fr-FR" sz="1600" dirty="0" smtClean="0">
                <a:solidFill>
                  <a:srgbClr val="000000"/>
                </a:solidFill>
                <a:latin typeface="Arial" charset="0"/>
                <a:ea typeface="Arial Unicode MS" pitchFamily="34" charset="-128"/>
                <a:cs typeface="Arial Unicode MS" pitchFamily="34" charset="-128"/>
                <a:hlinkClick r:id="rId13"/>
              </a:rPr>
              <a:t>http://ec.europa.eu/europeaid/evaluation/methodology/examples/too_qst_res_fr.pdf</a:t>
            </a:r>
            <a:endParaRPr lang="fr-FR" sz="1600" dirty="0" smtClean="0">
              <a:solidFill>
                <a:srgbClr val="000000"/>
              </a:solidFill>
              <a:latin typeface="Arial" charset="0"/>
              <a:ea typeface="Arial Unicode MS" pitchFamily="34" charset="-128"/>
              <a:cs typeface="Arial Unicode MS" pitchFamily="34" charset="-128"/>
            </a:endParaRPr>
          </a:p>
          <a:p>
            <a:pPr algn="just">
              <a:buFont typeface="Wingdings" pitchFamily="2" charset="2"/>
              <a:buChar char="Ø"/>
            </a:pPr>
            <a:r>
              <a:rPr lang="fr-FR" sz="1600" dirty="0" smtClean="0">
                <a:solidFill>
                  <a:srgbClr val="000000"/>
                </a:solidFill>
                <a:latin typeface="Arial" charset="0"/>
                <a:ea typeface="Arial Unicode MS" pitchFamily="34" charset="-128"/>
                <a:cs typeface="Arial Unicode MS" pitchFamily="34" charset="-128"/>
                <a:hlinkClick r:id="rId14"/>
              </a:rPr>
              <a:t>http://www.mon-enquete-enligne.fr</a:t>
            </a:r>
            <a:r>
              <a:rPr lang="fr-FR" sz="1600" dirty="0" smtClean="0">
                <a:solidFill>
                  <a:srgbClr val="000000"/>
                </a:solidFill>
                <a:latin typeface="Arial" charset="0"/>
                <a:ea typeface="Arial Unicode MS" pitchFamily="34" charset="-128"/>
                <a:cs typeface="Arial Unicode MS" pitchFamily="34" charset="-128"/>
              </a:rPr>
              <a:t>                  </a:t>
            </a:r>
            <a:r>
              <a:rPr lang="fr-FR" sz="1600" dirty="0" smtClean="0">
                <a:solidFill>
                  <a:srgbClr val="000000"/>
                </a:solidFill>
                <a:latin typeface="Arial" charset="0"/>
                <a:ea typeface="Arial Unicode MS" pitchFamily="34" charset="-128"/>
                <a:cs typeface="Arial Unicode MS" pitchFamily="34" charset="-128"/>
                <a:hlinkClick r:id="rId15"/>
              </a:rPr>
              <a:t>http://www-zope.ac-strasbourg.fr</a:t>
            </a:r>
            <a:endParaRPr lang="fr-FR" sz="1800" u="sng" dirty="0" smtClean="0">
              <a:latin typeface="Times New Roman" pitchFamily="18" charset="0"/>
              <a:cs typeface="Times New Roman" pitchFamily="18" charset="0"/>
              <a:hlinkClick r:id="rId5"/>
            </a:endParaRPr>
          </a:p>
          <a:p>
            <a:pPr lvl="0">
              <a:buNone/>
            </a:pPr>
            <a:endParaRPr lang="fr-FR"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160">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160</Template>
  <TotalTime>507</TotalTime>
  <Words>1987</Words>
  <Application>Microsoft Office PowerPoint</Application>
  <PresentationFormat>Affichage à l'écran (4:3)</PresentationFormat>
  <Paragraphs>567</Paragraphs>
  <Slides>43</Slides>
  <Notes>43</Notes>
  <HiddenSlides>0</HiddenSlides>
  <MMClips>0</MMClips>
  <ScaleCrop>false</ScaleCrop>
  <HeadingPairs>
    <vt:vector size="4" baseType="variant">
      <vt:variant>
        <vt:lpstr>Thème</vt:lpstr>
      </vt:variant>
      <vt:variant>
        <vt:i4>1</vt:i4>
      </vt:variant>
      <vt:variant>
        <vt:lpstr>Titres des diapositives</vt:lpstr>
      </vt:variant>
      <vt:variant>
        <vt:i4>43</vt:i4>
      </vt:variant>
    </vt:vector>
  </HeadingPairs>
  <TitlesOfParts>
    <vt:vector size="44" baseType="lpstr">
      <vt:lpstr>160</vt:lpstr>
      <vt:lpstr>Diapositive 1</vt:lpstr>
      <vt:lpstr>Diapositive 2</vt:lpstr>
      <vt:lpstr>LE RECUEIL D’INFORMATIONS </vt:lpstr>
      <vt:lpstr>OBJECTIFS DU RECUEIL D’INFORMATIONS </vt:lpstr>
      <vt:lpstr>METHODES DE RECHERCHE  </vt:lpstr>
      <vt:lpstr>Diapositive 6</vt:lpstr>
      <vt:lpstr>DEFINITION</vt:lpstr>
      <vt:lpstr>OBSERVATION</vt:lpstr>
      <vt:lpstr>TYPES D’OBSERVATION</vt:lpstr>
      <vt:lpstr>PROCEDUERES D’OBSERVATION</vt:lpstr>
      <vt:lpstr>GRILLES D’OBSERVATION</vt:lpstr>
      <vt:lpstr>GRILLES D’OBSERVATION</vt:lpstr>
      <vt:lpstr>AVANTAGES</vt:lpstr>
      <vt:lpstr>DESAVANTAGES</vt:lpstr>
      <vt:lpstr>Questionnaire</vt:lpstr>
      <vt:lpstr>DEFINITION</vt:lpstr>
      <vt:lpstr>TYPES DU QUESTIONNAIRE </vt:lpstr>
      <vt:lpstr>ADMINISTRATION QUESTIONNAIRE</vt:lpstr>
      <vt:lpstr>TECHNIQUES D’ADMINISTRATION</vt:lpstr>
      <vt:lpstr>ELABORATION DU QUESTIONNAIRE</vt:lpstr>
      <vt:lpstr>FORMES DE QUESTIONS</vt:lpstr>
      <vt:lpstr>FORMES DE QUESTIONS</vt:lpstr>
      <vt:lpstr>QUESTIONS FERMEES</vt:lpstr>
      <vt:lpstr>QUESTIONS OUVERTES</vt:lpstr>
      <vt:lpstr>QUESTIONS DE FAITS/D’OPINIONS</vt:lpstr>
      <vt:lpstr>EXEMPLES</vt:lpstr>
      <vt:lpstr>AVANTAGES &amp; DESAVANTAGES</vt:lpstr>
      <vt:lpstr>Diapositive 28</vt:lpstr>
      <vt:lpstr>DEFINITION</vt:lpstr>
      <vt:lpstr>INTERET D’ENTRETIEN</vt:lpstr>
      <vt:lpstr>TYPES D’ENTRETIEN</vt:lpstr>
      <vt:lpstr>GUIDE D’ENTRETIEN </vt:lpstr>
      <vt:lpstr>CONDUITE DE L’ENTRETIEN</vt:lpstr>
      <vt:lpstr>CONDUITE D’ENTRETIEN </vt:lpstr>
      <vt:lpstr>AVANTAGES &amp; DESAVANTAGES</vt:lpstr>
      <vt:lpstr>Etude de cas</vt:lpstr>
      <vt:lpstr> </vt:lpstr>
      <vt:lpstr> </vt:lpstr>
      <vt:lpstr> </vt:lpstr>
      <vt:lpstr> EMPLOI DE L’ÉTUDE DE CAS </vt:lpstr>
      <vt:lpstr> FORCES ET FAIBLESSES</vt:lpstr>
      <vt:lpstr>CONCLUSION</vt:lpstr>
      <vt:lpstr>WEBOGRAPHIE &amp; BIBLIOGRAPHIE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Instruments de cueillette de données</dc:title>
  <dc:creator>wahiba</dc:creator>
  <cp:lastModifiedBy>samsung</cp:lastModifiedBy>
  <cp:revision>161</cp:revision>
  <dcterms:created xsi:type="dcterms:W3CDTF">2012-04-29T10:31:20Z</dcterms:created>
  <dcterms:modified xsi:type="dcterms:W3CDTF">2012-10-17T17:56:51Z</dcterms:modified>
</cp:coreProperties>
</file>