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4" r:id="rId2"/>
    <p:sldId id="306" r:id="rId3"/>
    <p:sldId id="269" r:id="rId4"/>
    <p:sldId id="274" r:id="rId5"/>
    <p:sldId id="275" r:id="rId6"/>
    <p:sldId id="278" r:id="rId7"/>
    <p:sldId id="292" r:id="rId8"/>
    <p:sldId id="286" r:id="rId9"/>
    <p:sldId id="305" r:id="rId10"/>
    <p:sldId id="303" r:id="rId11"/>
    <p:sldId id="304" r:id="rId12"/>
    <p:sldId id="308" r:id="rId13"/>
    <p:sldId id="307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8" y="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F8998E-D51E-4A19-B162-4CCA5EC0828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4C4B755-27F9-4651-B285-225AB818307B}">
      <dgm:prSet phldrT="[Texte]" custT="1"/>
      <dgm:spPr/>
      <dgm:t>
        <a:bodyPr/>
        <a:lstStyle/>
        <a:p>
          <a:r>
            <a:rPr lang="fr-FR" sz="2000" dirty="0" smtClean="0">
              <a:latin typeface="Times" pitchFamily="18" charset="0"/>
            </a:rPr>
            <a:t>Aperçu historique</a:t>
          </a:r>
          <a:endParaRPr lang="fr-FR" sz="2000" dirty="0">
            <a:latin typeface="Times" pitchFamily="18" charset="0"/>
          </a:endParaRPr>
        </a:p>
      </dgm:t>
    </dgm:pt>
    <dgm:pt modelId="{411265AE-1589-4648-BC03-CAD2FCA7F66E}" type="parTrans" cxnId="{F7AC3BCB-3F9E-4E13-9515-EB0379DFEE61}">
      <dgm:prSet/>
      <dgm:spPr/>
      <dgm:t>
        <a:bodyPr/>
        <a:lstStyle/>
        <a:p>
          <a:endParaRPr lang="fr-FR"/>
        </a:p>
      </dgm:t>
    </dgm:pt>
    <dgm:pt modelId="{D0BF0F8B-17BF-49BB-B87E-4230B76D070C}" type="sibTrans" cxnId="{F7AC3BCB-3F9E-4E13-9515-EB0379DFEE61}">
      <dgm:prSet/>
      <dgm:spPr/>
      <dgm:t>
        <a:bodyPr/>
        <a:lstStyle/>
        <a:p>
          <a:endParaRPr lang="fr-FR"/>
        </a:p>
      </dgm:t>
    </dgm:pt>
    <dgm:pt modelId="{90FA77CB-1AAD-44DF-9648-977FB185F38D}">
      <dgm:prSet phldrT="[Texte]" custT="1"/>
      <dgm:spPr/>
      <dgm:t>
        <a:bodyPr/>
        <a:lstStyle/>
        <a:p>
          <a:r>
            <a:rPr lang="fr-FR" sz="2000" dirty="0" smtClean="0">
              <a:latin typeface="Times" pitchFamily="18" charset="0"/>
            </a:rPr>
            <a:t>Définition</a:t>
          </a:r>
          <a:endParaRPr lang="fr-FR" sz="2000" dirty="0">
            <a:latin typeface="Times" pitchFamily="18" charset="0"/>
          </a:endParaRPr>
        </a:p>
      </dgm:t>
    </dgm:pt>
    <dgm:pt modelId="{B70A9227-BD6E-46B5-9C7C-9CBF3E1ACA0B}" type="parTrans" cxnId="{A0C9E01D-7E19-41D9-8500-C57C57DEED51}">
      <dgm:prSet/>
      <dgm:spPr/>
      <dgm:t>
        <a:bodyPr/>
        <a:lstStyle/>
        <a:p>
          <a:endParaRPr lang="fr-FR"/>
        </a:p>
      </dgm:t>
    </dgm:pt>
    <dgm:pt modelId="{A1BB5BF7-85FE-46A4-8230-69414CD4C768}" type="sibTrans" cxnId="{A0C9E01D-7E19-41D9-8500-C57C57DEED51}">
      <dgm:prSet/>
      <dgm:spPr/>
      <dgm:t>
        <a:bodyPr/>
        <a:lstStyle/>
        <a:p>
          <a:endParaRPr lang="fr-FR"/>
        </a:p>
      </dgm:t>
    </dgm:pt>
    <dgm:pt modelId="{2FB09345-E655-4B36-9D08-64363D25CD6A}">
      <dgm:prSet phldrT="[Texte]"/>
      <dgm:spPr/>
      <dgm:t>
        <a:bodyPr/>
        <a:lstStyle/>
        <a:p>
          <a:endParaRPr lang="fr-FR" dirty="0"/>
        </a:p>
      </dgm:t>
    </dgm:pt>
    <dgm:pt modelId="{ACCE03B8-0DCE-4978-AA89-ABCC45CA80A8}" type="parTrans" cxnId="{74166F11-D839-4F9A-82A6-FD10C73FA539}">
      <dgm:prSet/>
      <dgm:spPr/>
      <dgm:t>
        <a:bodyPr/>
        <a:lstStyle/>
        <a:p>
          <a:endParaRPr lang="fr-FR"/>
        </a:p>
      </dgm:t>
    </dgm:pt>
    <dgm:pt modelId="{1434554E-159C-42EC-9C82-A95C478BDE6B}" type="sibTrans" cxnId="{74166F11-D839-4F9A-82A6-FD10C73FA539}">
      <dgm:prSet/>
      <dgm:spPr/>
      <dgm:t>
        <a:bodyPr/>
        <a:lstStyle/>
        <a:p>
          <a:endParaRPr lang="fr-FR"/>
        </a:p>
      </dgm:t>
    </dgm:pt>
    <dgm:pt modelId="{43C44B3F-7E3D-4D95-8471-3DCA5667854E}">
      <dgm:prSet phldrT="[Texte]" custT="1"/>
      <dgm:spPr/>
      <dgm:t>
        <a:bodyPr/>
        <a:lstStyle/>
        <a:p>
          <a:r>
            <a:rPr lang="fr-FR" sz="2000" dirty="0" smtClean="0">
              <a:latin typeface="Times" pitchFamily="18" charset="0"/>
            </a:rPr>
            <a:t>Méthodologie</a:t>
          </a:r>
          <a:endParaRPr lang="fr-FR" sz="2000" dirty="0">
            <a:latin typeface="Times" pitchFamily="18" charset="0"/>
          </a:endParaRPr>
        </a:p>
      </dgm:t>
    </dgm:pt>
    <dgm:pt modelId="{7F7D0ABD-2059-4183-A9FF-DAACD1DE3474}" type="parTrans" cxnId="{1984E06E-C0BE-48A2-A9A1-E3520C572840}">
      <dgm:prSet/>
      <dgm:spPr/>
      <dgm:t>
        <a:bodyPr/>
        <a:lstStyle/>
        <a:p>
          <a:endParaRPr lang="fr-FR"/>
        </a:p>
      </dgm:t>
    </dgm:pt>
    <dgm:pt modelId="{3449613E-7870-4A06-BBE4-D819B5C67981}" type="sibTrans" cxnId="{1984E06E-C0BE-48A2-A9A1-E3520C572840}">
      <dgm:prSet/>
      <dgm:spPr/>
      <dgm:t>
        <a:bodyPr/>
        <a:lstStyle/>
        <a:p>
          <a:endParaRPr lang="fr-FR"/>
        </a:p>
      </dgm:t>
    </dgm:pt>
    <dgm:pt modelId="{29F00817-AAC7-4754-8AF8-575C8F6ECE41}">
      <dgm:prSet phldrT="[Texte]"/>
      <dgm:spPr/>
      <dgm:t>
        <a:bodyPr/>
        <a:lstStyle/>
        <a:p>
          <a:endParaRPr lang="fr-FR" dirty="0"/>
        </a:p>
      </dgm:t>
    </dgm:pt>
    <dgm:pt modelId="{3158FE34-901A-428B-B4F1-4FDB3D384B89}" type="parTrans" cxnId="{185366A9-65D2-4A0E-A302-BD1CAA7F55B3}">
      <dgm:prSet/>
      <dgm:spPr/>
      <dgm:t>
        <a:bodyPr/>
        <a:lstStyle/>
        <a:p>
          <a:endParaRPr lang="fr-FR"/>
        </a:p>
      </dgm:t>
    </dgm:pt>
    <dgm:pt modelId="{B1450C25-4ACE-4BED-A946-922CC85FF974}" type="sibTrans" cxnId="{185366A9-65D2-4A0E-A302-BD1CAA7F55B3}">
      <dgm:prSet/>
      <dgm:spPr/>
      <dgm:t>
        <a:bodyPr/>
        <a:lstStyle/>
        <a:p>
          <a:endParaRPr lang="fr-FR"/>
        </a:p>
      </dgm:t>
    </dgm:pt>
    <dgm:pt modelId="{9F7A5257-97C7-4B17-9967-F338C2EB4521}">
      <dgm:prSet phldrT="[Texte]" custT="1"/>
      <dgm:spPr/>
      <dgm:t>
        <a:bodyPr/>
        <a:lstStyle/>
        <a:p>
          <a:r>
            <a:rPr lang="fr-FR" sz="2000" dirty="0" smtClean="0">
              <a:latin typeface="Times" pitchFamily="18" charset="0"/>
            </a:rPr>
            <a:t>Sources d’informations</a:t>
          </a:r>
          <a:endParaRPr lang="fr-FR" sz="2000" dirty="0">
            <a:latin typeface="Times" pitchFamily="18" charset="0"/>
          </a:endParaRPr>
        </a:p>
      </dgm:t>
    </dgm:pt>
    <dgm:pt modelId="{DED7561A-7A22-4ED9-835D-6EDFFD944D66}" type="parTrans" cxnId="{B9DA4731-FEA3-461B-AD0C-09C8B57B0634}">
      <dgm:prSet/>
      <dgm:spPr/>
      <dgm:t>
        <a:bodyPr/>
        <a:lstStyle/>
        <a:p>
          <a:endParaRPr lang="fr-FR"/>
        </a:p>
      </dgm:t>
    </dgm:pt>
    <dgm:pt modelId="{F2AF7369-8063-42CC-9035-B13897E56D64}" type="sibTrans" cxnId="{B9DA4731-FEA3-461B-AD0C-09C8B57B0634}">
      <dgm:prSet/>
      <dgm:spPr/>
      <dgm:t>
        <a:bodyPr/>
        <a:lstStyle/>
        <a:p>
          <a:endParaRPr lang="fr-FR"/>
        </a:p>
      </dgm:t>
    </dgm:pt>
    <dgm:pt modelId="{B10FCDF4-06A7-4191-A83C-4983979BB088}">
      <dgm:prSet phldrT="[Texte]" custT="1"/>
      <dgm:spPr/>
      <dgm:t>
        <a:bodyPr/>
        <a:lstStyle/>
        <a:p>
          <a:endParaRPr lang="fr-FR" sz="2000" dirty="0">
            <a:latin typeface="Times" pitchFamily="18" charset="0"/>
          </a:endParaRPr>
        </a:p>
      </dgm:t>
    </dgm:pt>
    <dgm:pt modelId="{215911FD-371F-48F0-9E36-2FDA8B0CDA01}" type="parTrans" cxnId="{A8688AB3-B2A3-4541-8ED3-4208B3EBE14F}">
      <dgm:prSet/>
      <dgm:spPr/>
      <dgm:t>
        <a:bodyPr/>
        <a:lstStyle/>
        <a:p>
          <a:endParaRPr lang="fr-FR"/>
        </a:p>
      </dgm:t>
    </dgm:pt>
    <dgm:pt modelId="{2D2126C7-387F-4511-B8A8-2BE167E43102}" type="sibTrans" cxnId="{A8688AB3-B2A3-4541-8ED3-4208B3EBE14F}">
      <dgm:prSet/>
      <dgm:spPr/>
      <dgm:t>
        <a:bodyPr/>
        <a:lstStyle/>
        <a:p>
          <a:endParaRPr lang="fr-FR"/>
        </a:p>
      </dgm:t>
    </dgm:pt>
    <dgm:pt modelId="{D3447912-C0A9-430E-8F1C-684C3A4326A1}">
      <dgm:prSet phldrT="[Texte]" custT="1"/>
      <dgm:spPr/>
      <dgm:t>
        <a:bodyPr/>
        <a:lstStyle/>
        <a:p>
          <a:r>
            <a:rPr lang="fr-FR" sz="2000" dirty="0" smtClean="0">
              <a:latin typeface="Times" pitchFamily="18" charset="0"/>
            </a:rPr>
            <a:t>Objectifs</a:t>
          </a:r>
          <a:endParaRPr lang="fr-FR" sz="2000" dirty="0">
            <a:latin typeface="Times" pitchFamily="18" charset="0"/>
          </a:endParaRPr>
        </a:p>
      </dgm:t>
    </dgm:pt>
    <dgm:pt modelId="{650641B0-B809-4DA0-8AE3-DE6D7C42D3C7}" type="parTrans" cxnId="{54EA256B-1F9B-482A-8A7F-EEB5C594108B}">
      <dgm:prSet/>
      <dgm:spPr/>
      <dgm:t>
        <a:bodyPr/>
        <a:lstStyle/>
        <a:p>
          <a:endParaRPr lang="fr-FR"/>
        </a:p>
      </dgm:t>
    </dgm:pt>
    <dgm:pt modelId="{83199708-00C5-46B3-95DD-98F60D92E6FA}" type="sibTrans" cxnId="{54EA256B-1F9B-482A-8A7F-EEB5C594108B}">
      <dgm:prSet/>
      <dgm:spPr/>
      <dgm:t>
        <a:bodyPr/>
        <a:lstStyle/>
        <a:p>
          <a:endParaRPr lang="fr-FR"/>
        </a:p>
      </dgm:t>
    </dgm:pt>
    <dgm:pt modelId="{F0141C10-D493-4680-A6F5-E15C2AD64E20}">
      <dgm:prSet phldrT="[Texte]" custT="1"/>
      <dgm:spPr/>
      <dgm:t>
        <a:bodyPr/>
        <a:lstStyle/>
        <a:p>
          <a:r>
            <a:rPr lang="fr-FR" sz="2000" dirty="0" smtClean="0">
              <a:latin typeface="Times" pitchFamily="18" charset="0"/>
            </a:rPr>
            <a:t>Processus Général</a:t>
          </a:r>
          <a:endParaRPr lang="fr-FR" sz="2000" dirty="0">
            <a:latin typeface="Times" pitchFamily="18" charset="0"/>
          </a:endParaRPr>
        </a:p>
      </dgm:t>
    </dgm:pt>
    <dgm:pt modelId="{12C6133D-C395-4438-BCF8-C03FA7FD4A6A}" type="sibTrans" cxnId="{39D8BB90-327D-4649-91C0-5DFBBFCA6F3D}">
      <dgm:prSet/>
      <dgm:spPr/>
      <dgm:t>
        <a:bodyPr/>
        <a:lstStyle/>
        <a:p>
          <a:endParaRPr lang="fr-FR"/>
        </a:p>
      </dgm:t>
    </dgm:pt>
    <dgm:pt modelId="{4D9E6390-2CDC-4D31-93A6-16D49BE71DF7}" type="parTrans" cxnId="{39D8BB90-327D-4649-91C0-5DFBBFCA6F3D}">
      <dgm:prSet/>
      <dgm:spPr/>
      <dgm:t>
        <a:bodyPr/>
        <a:lstStyle/>
        <a:p>
          <a:endParaRPr lang="fr-FR"/>
        </a:p>
      </dgm:t>
    </dgm:pt>
    <dgm:pt modelId="{87DFA100-0C37-478B-A05B-4E2717E17652}">
      <dgm:prSet phldrT="[Texte]" custT="1"/>
      <dgm:spPr/>
      <dgm:t>
        <a:bodyPr/>
        <a:lstStyle/>
        <a:p>
          <a:endParaRPr lang="fr-FR" sz="2000" dirty="0">
            <a:latin typeface="Times" pitchFamily="18" charset="0"/>
          </a:endParaRPr>
        </a:p>
      </dgm:t>
    </dgm:pt>
    <dgm:pt modelId="{830AB5D4-5F79-4B3C-95CA-1052ABC2548B}" type="parTrans" cxnId="{893D4139-1D97-42B3-9A85-49E9FE703BB1}">
      <dgm:prSet/>
      <dgm:spPr/>
      <dgm:t>
        <a:bodyPr/>
        <a:lstStyle/>
        <a:p>
          <a:endParaRPr lang="fr-FR"/>
        </a:p>
      </dgm:t>
    </dgm:pt>
    <dgm:pt modelId="{A00A00AD-F990-42F3-95B0-756C7EBD8FE6}" type="sibTrans" cxnId="{893D4139-1D97-42B3-9A85-49E9FE703BB1}">
      <dgm:prSet/>
      <dgm:spPr/>
      <dgm:t>
        <a:bodyPr/>
        <a:lstStyle/>
        <a:p>
          <a:endParaRPr lang="fr-FR"/>
        </a:p>
      </dgm:t>
    </dgm:pt>
    <dgm:pt modelId="{47A546E6-B92F-49B7-97B2-0D93CBBA1B06}">
      <dgm:prSet phldrT="[Texte]" custT="1"/>
      <dgm:spPr/>
      <dgm:t>
        <a:bodyPr/>
        <a:lstStyle/>
        <a:p>
          <a:r>
            <a:rPr lang="fr-FR" sz="2000" dirty="0" smtClean="0">
              <a:latin typeface="Times" pitchFamily="18" charset="0"/>
            </a:rPr>
            <a:t>Avantages et Inconvénients</a:t>
          </a:r>
          <a:endParaRPr lang="fr-FR" sz="2000" dirty="0">
            <a:latin typeface="Times" pitchFamily="18" charset="0"/>
          </a:endParaRPr>
        </a:p>
      </dgm:t>
    </dgm:pt>
    <dgm:pt modelId="{52CC6511-CCD3-4961-AB4C-7C721056FF92}" type="parTrans" cxnId="{49C18EB0-A3E5-4FE2-8857-4385C79947F4}">
      <dgm:prSet/>
      <dgm:spPr/>
      <dgm:t>
        <a:bodyPr/>
        <a:lstStyle/>
        <a:p>
          <a:endParaRPr lang="fr-FR"/>
        </a:p>
      </dgm:t>
    </dgm:pt>
    <dgm:pt modelId="{20B508DB-2377-41DB-AC42-B560D8017B8F}" type="sibTrans" cxnId="{49C18EB0-A3E5-4FE2-8857-4385C79947F4}">
      <dgm:prSet/>
      <dgm:spPr/>
      <dgm:t>
        <a:bodyPr/>
        <a:lstStyle/>
        <a:p>
          <a:endParaRPr lang="fr-FR"/>
        </a:p>
      </dgm:t>
    </dgm:pt>
    <dgm:pt modelId="{D17642AA-D13E-4BEB-AEF4-0FD787466C6E}">
      <dgm:prSet phldrT="[Texte]" custT="1"/>
      <dgm:spPr/>
      <dgm:t>
        <a:bodyPr/>
        <a:lstStyle/>
        <a:p>
          <a:endParaRPr lang="fr-FR" sz="2000" dirty="0">
            <a:latin typeface="Times" pitchFamily="18" charset="0"/>
          </a:endParaRPr>
        </a:p>
      </dgm:t>
    </dgm:pt>
    <dgm:pt modelId="{ED938BC7-766C-4861-83C7-67265DC7E9D4}" type="parTrans" cxnId="{67AD810D-B875-4540-B70C-006E6DE507CA}">
      <dgm:prSet/>
      <dgm:spPr/>
      <dgm:t>
        <a:bodyPr/>
        <a:lstStyle/>
        <a:p>
          <a:endParaRPr lang="fr-FR"/>
        </a:p>
      </dgm:t>
    </dgm:pt>
    <dgm:pt modelId="{5BCFB3A5-84D3-4CBF-9E2F-4E4AD40BB73D}" type="sibTrans" cxnId="{67AD810D-B875-4540-B70C-006E6DE507CA}">
      <dgm:prSet/>
      <dgm:spPr/>
      <dgm:t>
        <a:bodyPr/>
        <a:lstStyle/>
        <a:p>
          <a:endParaRPr lang="fr-FR"/>
        </a:p>
      </dgm:t>
    </dgm:pt>
    <dgm:pt modelId="{713A80ED-9A83-45EF-A305-ED77256DE3AD}">
      <dgm:prSet phldrT="[Texte]" custT="1"/>
      <dgm:spPr/>
      <dgm:t>
        <a:bodyPr/>
        <a:lstStyle/>
        <a:p>
          <a:endParaRPr lang="fr-FR" sz="2000" dirty="0">
            <a:latin typeface="Times" pitchFamily="18" charset="0"/>
          </a:endParaRPr>
        </a:p>
      </dgm:t>
    </dgm:pt>
    <dgm:pt modelId="{3146A33A-6F7E-4706-8C7A-41E4A6008C98}" type="parTrans" cxnId="{5573AD0B-4A5B-40B1-9304-2D704767F1F1}">
      <dgm:prSet/>
      <dgm:spPr/>
      <dgm:t>
        <a:bodyPr/>
        <a:lstStyle/>
        <a:p>
          <a:endParaRPr lang="fr-FR"/>
        </a:p>
      </dgm:t>
    </dgm:pt>
    <dgm:pt modelId="{FD19CE82-B3BD-4BEE-8F48-99AEE380802D}" type="sibTrans" cxnId="{5573AD0B-4A5B-40B1-9304-2D704767F1F1}">
      <dgm:prSet/>
      <dgm:spPr/>
      <dgm:t>
        <a:bodyPr/>
        <a:lstStyle/>
        <a:p>
          <a:endParaRPr lang="fr-FR"/>
        </a:p>
      </dgm:t>
    </dgm:pt>
    <dgm:pt modelId="{69A0FBFF-9E00-4CB6-8D05-5B4DBE6D5E51}">
      <dgm:prSet phldrT="[Texte]"/>
      <dgm:spPr/>
      <dgm:t>
        <a:bodyPr/>
        <a:lstStyle/>
        <a:p>
          <a:endParaRPr lang="fr-FR" b="1" dirty="0">
            <a:latin typeface="Times" pitchFamily="18" charset="0"/>
          </a:endParaRPr>
        </a:p>
      </dgm:t>
    </dgm:pt>
    <dgm:pt modelId="{2B42CB3A-CCA7-4182-A63E-E4BA5FEE9438}" type="sibTrans" cxnId="{5E7E8970-ADF6-45DB-BB1F-2734875F161D}">
      <dgm:prSet/>
      <dgm:spPr/>
      <dgm:t>
        <a:bodyPr/>
        <a:lstStyle/>
        <a:p>
          <a:endParaRPr lang="fr-FR"/>
        </a:p>
      </dgm:t>
    </dgm:pt>
    <dgm:pt modelId="{1868BF3E-B4D7-4189-9EF3-22D7C8980391}" type="parTrans" cxnId="{5E7E8970-ADF6-45DB-BB1F-2734875F161D}">
      <dgm:prSet/>
      <dgm:spPr/>
      <dgm:t>
        <a:bodyPr/>
        <a:lstStyle/>
        <a:p>
          <a:endParaRPr lang="fr-FR"/>
        </a:p>
      </dgm:t>
    </dgm:pt>
    <dgm:pt modelId="{F922BCF9-1C36-4DD1-9D99-34844EA546A8}" type="pres">
      <dgm:prSet presAssocID="{E7F8998E-D51E-4A19-B162-4CCA5EC0828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469FF61-CFE8-41A6-A5F0-696B6C31646C}" type="pres">
      <dgm:prSet presAssocID="{69A0FBFF-9E00-4CB6-8D05-5B4DBE6D5E51}" presName="composite" presStyleCnt="0"/>
      <dgm:spPr/>
    </dgm:pt>
    <dgm:pt modelId="{54BAA8C0-9C35-43CA-9695-6A34FE933DB3}" type="pres">
      <dgm:prSet presAssocID="{69A0FBFF-9E00-4CB6-8D05-5B4DBE6D5E51}" presName="parentText" presStyleLbl="alignNode1" presStyleIdx="0" presStyleCnt="3" custScaleX="122611" custLinFactNeighborX="5663" custLinFactNeighborY="419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504D3D-E7EB-4665-B48C-BC25DE155A05}" type="pres">
      <dgm:prSet presAssocID="{69A0FBFF-9E00-4CB6-8D05-5B4DBE6D5E51}" presName="descendantText" presStyleLbl="alignAcc1" presStyleIdx="0" presStyleCnt="3" custScaleX="82759" custLinFactNeighborX="-5630" custLinFactNeighborY="-2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1B4335-7E56-47E0-B622-CBAEB60D1040}" type="pres">
      <dgm:prSet presAssocID="{2B42CB3A-CCA7-4182-A63E-E4BA5FEE9438}" presName="sp" presStyleCnt="0"/>
      <dgm:spPr/>
    </dgm:pt>
    <dgm:pt modelId="{1CB44CA9-EB18-4255-B212-642429D6B67F}" type="pres">
      <dgm:prSet presAssocID="{2FB09345-E655-4B36-9D08-64363D25CD6A}" presName="composite" presStyleCnt="0"/>
      <dgm:spPr/>
    </dgm:pt>
    <dgm:pt modelId="{2FC92B3F-0476-4171-B203-33474F9879D3}" type="pres">
      <dgm:prSet presAssocID="{2FB09345-E655-4B36-9D08-64363D25CD6A}" presName="parentText" presStyleLbl="alignNode1" presStyleIdx="1" presStyleCnt="3" custScaleX="121549" custLinFactNeighborX="5662" custLinFactNeighborY="238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54DD7E-D564-4299-9A9D-5C21CE67A8CA}" type="pres">
      <dgm:prSet presAssocID="{2FB09345-E655-4B36-9D08-64363D25CD6A}" presName="descendantText" presStyleLbl="alignAcc1" presStyleIdx="1" presStyleCnt="3" custScaleX="82884" custLinFactNeighborX="-4938" custLinFactNeighborY="-298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EB2BFF-DD87-49DA-A916-48DF29E4166B}" type="pres">
      <dgm:prSet presAssocID="{1434554E-159C-42EC-9C82-A95C478BDE6B}" presName="sp" presStyleCnt="0"/>
      <dgm:spPr/>
    </dgm:pt>
    <dgm:pt modelId="{92E0B521-1850-475A-B39D-C8DD592C2B4B}" type="pres">
      <dgm:prSet presAssocID="{29F00817-AAC7-4754-8AF8-575C8F6ECE41}" presName="composite" presStyleCnt="0"/>
      <dgm:spPr/>
    </dgm:pt>
    <dgm:pt modelId="{EDF11C8E-CCE8-4BB0-B4A8-4FFA6C2940FD}" type="pres">
      <dgm:prSet presAssocID="{29F00817-AAC7-4754-8AF8-575C8F6ECE41}" presName="parentText" presStyleLbl="alignNode1" presStyleIdx="2" presStyleCnt="3" custScaleX="121549" custLinFactNeighborX="5662" custLinFactNeighborY="4909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377038-797F-48BF-8F2D-01121E7CC274}" type="pres">
      <dgm:prSet presAssocID="{29F00817-AAC7-4754-8AF8-575C8F6ECE41}" presName="descendantText" presStyleLbl="alignAcc1" presStyleIdx="2" presStyleCnt="3" custScaleX="82034" custLinFactNeighborX="-5829" custLinFactNeighborY="8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984E06E-C0BE-48A2-A9A1-E3520C572840}" srcId="{2FB09345-E655-4B36-9D08-64363D25CD6A}" destId="{43C44B3F-7E3D-4D95-8471-3DCA5667854E}" srcOrd="0" destOrd="0" parTransId="{7F7D0ABD-2059-4183-A9FF-DAACD1DE3474}" sibTransId="{3449613E-7870-4A06-BBE4-D819B5C67981}"/>
    <dgm:cxn modelId="{A0C9E01D-7E19-41D9-8500-C57C57DEED51}" srcId="{69A0FBFF-9E00-4CB6-8D05-5B4DBE6D5E51}" destId="{90FA77CB-1AAD-44DF-9648-977FB185F38D}" srcOrd="1" destOrd="0" parTransId="{B70A9227-BD6E-46B5-9C7C-9CBF3E1ACA0B}" sibTransId="{A1BB5BF7-85FE-46A4-8230-69414CD4C768}"/>
    <dgm:cxn modelId="{F979EB8F-3863-4A74-AE0D-FA09D66CA890}" type="presOf" srcId="{713A80ED-9A83-45EF-A305-ED77256DE3AD}" destId="{17377038-797F-48BF-8F2D-01121E7CC274}" srcOrd="0" destOrd="1" presId="urn:microsoft.com/office/officeart/2005/8/layout/chevron2"/>
    <dgm:cxn modelId="{B1B9461E-258F-4CF0-A622-C9998F2339FA}" type="presOf" srcId="{2FB09345-E655-4B36-9D08-64363D25CD6A}" destId="{2FC92B3F-0476-4171-B203-33474F9879D3}" srcOrd="0" destOrd="0" presId="urn:microsoft.com/office/officeart/2005/8/layout/chevron2"/>
    <dgm:cxn modelId="{5573AD0B-4A5B-40B1-9304-2D704767F1F1}" srcId="{29F00817-AAC7-4754-8AF8-575C8F6ECE41}" destId="{713A80ED-9A83-45EF-A305-ED77256DE3AD}" srcOrd="1" destOrd="0" parTransId="{3146A33A-6F7E-4706-8C7A-41E4A6008C98}" sibTransId="{FD19CE82-B3BD-4BEE-8F48-99AEE380802D}"/>
    <dgm:cxn modelId="{5E7E8970-ADF6-45DB-BB1F-2734875F161D}" srcId="{E7F8998E-D51E-4A19-B162-4CCA5EC08283}" destId="{69A0FBFF-9E00-4CB6-8D05-5B4DBE6D5E51}" srcOrd="0" destOrd="0" parTransId="{1868BF3E-B4D7-4189-9EF3-22D7C8980391}" sibTransId="{2B42CB3A-CCA7-4182-A63E-E4BA5FEE9438}"/>
    <dgm:cxn modelId="{54EA256B-1F9B-482A-8A7F-EEB5C594108B}" srcId="{69A0FBFF-9E00-4CB6-8D05-5B4DBE6D5E51}" destId="{D3447912-C0A9-430E-8F1C-684C3A4326A1}" srcOrd="2" destOrd="0" parTransId="{650641B0-B809-4DA0-8AE3-DE6D7C42D3C7}" sibTransId="{83199708-00C5-46B3-95DD-98F60D92E6FA}"/>
    <dgm:cxn modelId="{49C18EB0-A3E5-4FE2-8857-4385C79947F4}" srcId="{29F00817-AAC7-4754-8AF8-575C8F6ECE41}" destId="{47A546E6-B92F-49B7-97B2-0D93CBBA1B06}" srcOrd="3" destOrd="0" parTransId="{52CC6511-CCD3-4961-AB4C-7C721056FF92}" sibTransId="{20B508DB-2377-41DB-AC42-B560D8017B8F}"/>
    <dgm:cxn modelId="{EEA3049A-6436-4A99-85BB-8304730D8FED}" type="presOf" srcId="{43C44B3F-7E3D-4D95-8471-3DCA5667854E}" destId="{BA54DD7E-D564-4299-9A9D-5C21CE67A8CA}" srcOrd="0" destOrd="0" presId="urn:microsoft.com/office/officeart/2005/8/layout/chevron2"/>
    <dgm:cxn modelId="{39D8BB90-327D-4649-91C0-5DFBBFCA6F3D}" srcId="{2FB09345-E655-4B36-9D08-64363D25CD6A}" destId="{F0141C10-D493-4680-A6F5-E15C2AD64E20}" srcOrd="1" destOrd="0" parTransId="{4D9E6390-2CDC-4D31-93A6-16D49BE71DF7}" sibTransId="{12C6133D-C395-4438-BCF8-C03FA7FD4A6A}"/>
    <dgm:cxn modelId="{A8688AB3-B2A3-4541-8ED3-4208B3EBE14F}" srcId="{29F00817-AAC7-4754-8AF8-575C8F6ECE41}" destId="{B10FCDF4-06A7-4191-A83C-4983979BB088}" srcOrd="5" destOrd="0" parTransId="{215911FD-371F-48F0-9E36-2FDA8B0CDA01}" sibTransId="{2D2126C7-387F-4511-B8A8-2BE167E43102}"/>
    <dgm:cxn modelId="{F7AC3BCB-3F9E-4E13-9515-EB0379DFEE61}" srcId="{69A0FBFF-9E00-4CB6-8D05-5B4DBE6D5E51}" destId="{D4C4B755-27F9-4651-B285-225AB818307B}" srcOrd="0" destOrd="0" parTransId="{411265AE-1589-4648-BC03-CAD2FCA7F66E}" sibTransId="{D0BF0F8B-17BF-49BB-B87E-4230B76D070C}"/>
    <dgm:cxn modelId="{74166F11-D839-4F9A-82A6-FD10C73FA539}" srcId="{E7F8998E-D51E-4A19-B162-4CCA5EC08283}" destId="{2FB09345-E655-4B36-9D08-64363D25CD6A}" srcOrd="1" destOrd="0" parTransId="{ACCE03B8-0DCE-4978-AA89-ABCC45CA80A8}" sibTransId="{1434554E-159C-42EC-9C82-A95C478BDE6B}"/>
    <dgm:cxn modelId="{B9DA4731-FEA3-461B-AD0C-09C8B57B0634}" srcId="{29F00817-AAC7-4754-8AF8-575C8F6ECE41}" destId="{9F7A5257-97C7-4B17-9967-F338C2EB4521}" srcOrd="2" destOrd="0" parTransId="{DED7561A-7A22-4ED9-835D-6EDFFD944D66}" sibTransId="{F2AF7369-8063-42CC-9035-B13897E56D64}"/>
    <dgm:cxn modelId="{A8ECCC3D-DEB6-4711-9DBA-6C49E69A801C}" type="presOf" srcId="{D17642AA-D13E-4BEB-AEF4-0FD787466C6E}" destId="{17377038-797F-48BF-8F2D-01121E7CC274}" srcOrd="0" destOrd="0" presId="urn:microsoft.com/office/officeart/2005/8/layout/chevron2"/>
    <dgm:cxn modelId="{A632DB0C-8577-4CD3-91D9-80C444C8CD74}" type="presOf" srcId="{90FA77CB-1AAD-44DF-9648-977FB185F38D}" destId="{01504D3D-E7EB-4665-B48C-BC25DE155A05}" srcOrd="0" destOrd="1" presId="urn:microsoft.com/office/officeart/2005/8/layout/chevron2"/>
    <dgm:cxn modelId="{893D4139-1D97-42B3-9A85-49E9FE703BB1}" srcId="{29F00817-AAC7-4754-8AF8-575C8F6ECE41}" destId="{87DFA100-0C37-478B-A05B-4E2717E17652}" srcOrd="4" destOrd="0" parTransId="{830AB5D4-5F79-4B3C-95CA-1052ABC2548B}" sibTransId="{A00A00AD-F990-42F3-95B0-756C7EBD8FE6}"/>
    <dgm:cxn modelId="{FC4C3175-5A1A-492B-BACA-B45802B8E6D4}" type="presOf" srcId="{B10FCDF4-06A7-4191-A83C-4983979BB088}" destId="{17377038-797F-48BF-8F2D-01121E7CC274}" srcOrd="0" destOrd="5" presId="urn:microsoft.com/office/officeart/2005/8/layout/chevron2"/>
    <dgm:cxn modelId="{9F1680BC-5092-4646-B11C-E1D2376B803C}" type="presOf" srcId="{E7F8998E-D51E-4A19-B162-4CCA5EC08283}" destId="{F922BCF9-1C36-4DD1-9D99-34844EA546A8}" srcOrd="0" destOrd="0" presId="urn:microsoft.com/office/officeart/2005/8/layout/chevron2"/>
    <dgm:cxn modelId="{884127B7-4334-489B-81E5-C31BF4E07504}" type="presOf" srcId="{9F7A5257-97C7-4B17-9967-F338C2EB4521}" destId="{17377038-797F-48BF-8F2D-01121E7CC274}" srcOrd="0" destOrd="2" presId="urn:microsoft.com/office/officeart/2005/8/layout/chevron2"/>
    <dgm:cxn modelId="{3A9BD2E9-68F5-443C-9331-C81F7D9C717A}" type="presOf" srcId="{D3447912-C0A9-430E-8F1C-684C3A4326A1}" destId="{01504D3D-E7EB-4665-B48C-BC25DE155A05}" srcOrd="0" destOrd="2" presId="urn:microsoft.com/office/officeart/2005/8/layout/chevron2"/>
    <dgm:cxn modelId="{0D129EFA-1AB9-49CA-9A35-1EEA94FD1453}" type="presOf" srcId="{D4C4B755-27F9-4651-B285-225AB818307B}" destId="{01504D3D-E7EB-4665-B48C-BC25DE155A05}" srcOrd="0" destOrd="0" presId="urn:microsoft.com/office/officeart/2005/8/layout/chevron2"/>
    <dgm:cxn modelId="{44A510CA-B519-41D1-AE38-95EF114461E1}" type="presOf" srcId="{47A546E6-B92F-49B7-97B2-0D93CBBA1B06}" destId="{17377038-797F-48BF-8F2D-01121E7CC274}" srcOrd="0" destOrd="3" presId="urn:microsoft.com/office/officeart/2005/8/layout/chevron2"/>
    <dgm:cxn modelId="{185366A9-65D2-4A0E-A302-BD1CAA7F55B3}" srcId="{E7F8998E-D51E-4A19-B162-4CCA5EC08283}" destId="{29F00817-AAC7-4754-8AF8-575C8F6ECE41}" srcOrd="2" destOrd="0" parTransId="{3158FE34-901A-428B-B4F1-4FDB3D384B89}" sibTransId="{B1450C25-4ACE-4BED-A946-922CC85FF974}"/>
    <dgm:cxn modelId="{BBB04EE4-1259-40FE-9533-DBB67208E7E0}" type="presOf" srcId="{F0141C10-D493-4680-A6F5-E15C2AD64E20}" destId="{BA54DD7E-D564-4299-9A9D-5C21CE67A8CA}" srcOrd="0" destOrd="1" presId="urn:microsoft.com/office/officeart/2005/8/layout/chevron2"/>
    <dgm:cxn modelId="{24C79BE7-2B0D-4934-90F2-86A4042321C2}" type="presOf" srcId="{29F00817-AAC7-4754-8AF8-575C8F6ECE41}" destId="{EDF11C8E-CCE8-4BB0-B4A8-4FFA6C2940FD}" srcOrd="0" destOrd="0" presId="urn:microsoft.com/office/officeart/2005/8/layout/chevron2"/>
    <dgm:cxn modelId="{B3B57A4A-FC90-453D-853B-21F11B259F45}" type="presOf" srcId="{69A0FBFF-9E00-4CB6-8D05-5B4DBE6D5E51}" destId="{54BAA8C0-9C35-43CA-9695-6A34FE933DB3}" srcOrd="0" destOrd="0" presId="urn:microsoft.com/office/officeart/2005/8/layout/chevron2"/>
    <dgm:cxn modelId="{DDF6D28D-0B75-4923-8984-9F98DBDA8060}" type="presOf" srcId="{87DFA100-0C37-478B-A05B-4E2717E17652}" destId="{17377038-797F-48BF-8F2D-01121E7CC274}" srcOrd="0" destOrd="4" presId="urn:microsoft.com/office/officeart/2005/8/layout/chevron2"/>
    <dgm:cxn modelId="{67AD810D-B875-4540-B70C-006E6DE507CA}" srcId="{29F00817-AAC7-4754-8AF8-575C8F6ECE41}" destId="{D17642AA-D13E-4BEB-AEF4-0FD787466C6E}" srcOrd="0" destOrd="0" parTransId="{ED938BC7-766C-4861-83C7-67265DC7E9D4}" sibTransId="{5BCFB3A5-84D3-4CBF-9E2F-4E4AD40BB73D}"/>
    <dgm:cxn modelId="{1C93749E-C2D6-4CD5-94CA-3D1DE426769A}" type="presParOf" srcId="{F922BCF9-1C36-4DD1-9D99-34844EA546A8}" destId="{9469FF61-CFE8-41A6-A5F0-696B6C31646C}" srcOrd="0" destOrd="0" presId="urn:microsoft.com/office/officeart/2005/8/layout/chevron2"/>
    <dgm:cxn modelId="{8AE0E0D2-8007-429A-A85D-821D0CC6032A}" type="presParOf" srcId="{9469FF61-CFE8-41A6-A5F0-696B6C31646C}" destId="{54BAA8C0-9C35-43CA-9695-6A34FE933DB3}" srcOrd="0" destOrd="0" presId="urn:microsoft.com/office/officeart/2005/8/layout/chevron2"/>
    <dgm:cxn modelId="{8A233983-07B2-4D82-A200-E425C8A6CB1F}" type="presParOf" srcId="{9469FF61-CFE8-41A6-A5F0-696B6C31646C}" destId="{01504D3D-E7EB-4665-B48C-BC25DE155A05}" srcOrd="1" destOrd="0" presId="urn:microsoft.com/office/officeart/2005/8/layout/chevron2"/>
    <dgm:cxn modelId="{329EFA9E-5E18-4263-BB2B-FD490A3CBDE0}" type="presParOf" srcId="{F922BCF9-1C36-4DD1-9D99-34844EA546A8}" destId="{381B4335-7E56-47E0-B622-CBAEB60D1040}" srcOrd="1" destOrd="0" presId="urn:microsoft.com/office/officeart/2005/8/layout/chevron2"/>
    <dgm:cxn modelId="{665A1229-81F5-498B-92A9-D9721DE5F2D5}" type="presParOf" srcId="{F922BCF9-1C36-4DD1-9D99-34844EA546A8}" destId="{1CB44CA9-EB18-4255-B212-642429D6B67F}" srcOrd="2" destOrd="0" presId="urn:microsoft.com/office/officeart/2005/8/layout/chevron2"/>
    <dgm:cxn modelId="{D6F0DF89-3E5D-464B-9EFE-9E2F84ADE799}" type="presParOf" srcId="{1CB44CA9-EB18-4255-B212-642429D6B67F}" destId="{2FC92B3F-0476-4171-B203-33474F9879D3}" srcOrd="0" destOrd="0" presId="urn:microsoft.com/office/officeart/2005/8/layout/chevron2"/>
    <dgm:cxn modelId="{2F4969DF-7A45-48AB-9E23-089FB5CD6A18}" type="presParOf" srcId="{1CB44CA9-EB18-4255-B212-642429D6B67F}" destId="{BA54DD7E-D564-4299-9A9D-5C21CE67A8CA}" srcOrd="1" destOrd="0" presId="urn:microsoft.com/office/officeart/2005/8/layout/chevron2"/>
    <dgm:cxn modelId="{363D14A0-B521-42FA-BFB2-8EFF094D9154}" type="presParOf" srcId="{F922BCF9-1C36-4DD1-9D99-34844EA546A8}" destId="{8EEB2BFF-DD87-49DA-A916-48DF29E4166B}" srcOrd="3" destOrd="0" presId="urn:microsoft.com/office/officeart/2005/8/layout/chevron2"/>
    <dgm:cxn modelId="{235D4ECB-8556-4BE2-ADF5-659DFF1D3AFA}" type="presParOf" srcId="{F922BCF9-1C36-4DD1-9D99-34844EA546A8}" destId="{92E0B521-1850-475A-B39D-C8DD592C2B4B}" srcOrd="4" destOrd="0" presId="urn:microsoft.com/office/officeart/2005/8/layout/chevron2"/>
    <dgm:cxn modelId="{B492532D-2F24-4351-8911-6D7ADA01D011}" type="presParOf" srcId="{92E0B521-1850-475A-B39D-C8DD592C2B4B}" destId="{EDF11C8E-CCE8-4BB0-B4A8-4FFA6C2940FD}" srcOrd="0" destOrd="0" presId="urn:microsoft.com/office/officeart/2005/8/layout/chevron2"/>
    <dgm:cxn modelId="{495BBC4B-53B2-41F6-AE52-B3B719BC90AB}" type="presParOf" srcId="{92E0B521-1850-475A-B39D-C8DD592C2B4B}" destId="{17377038-797F-48BF-8F2D-01121E7CC27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95BC84-F909-4E01-852D-117022DA6F92}" type="doc">
      <dgm:prSet loTypeId="urn:microsoft.com/office/officeart/2005/8/layout/vList6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C519487-7502-4730-AA6E-F3A7825F1E33}">
      <dgm:prSet phldrT="[Texte]"/>
      <dgm:spPr/>
      <dgm:t>
        <a:bodyPr/>
        <a:lstStyle/>
        <a:p>
          <a:r>
            <a:rPr lang="fr-FR" b="1" dirty="0" smtClean="0"/>
            <a:t>Avantages </a:t>
          </a:r>
          <a:endParaRPr lang="fr-FR" b="1" dirty="0"/>
        </a:p>
      </dgm:t>
    </dgm:pt>
    <dgm:pt modelId="{78D82C5A-92E4-42E7-9810-768A92878F16}" type="parTrans" cxnId="{8FFFC86B-8365-4DA2-B95B-4F81575CA85B}">
      <dgm:prSet/>
      <dgm:spPr/>
      <dgm:t>
        <a:bodyPr/>
        <a:lstStyle/>
        <a:p>
          <a:endParaRPr lang="fr-FR"/>
        </a:p>
      </dgm:t>
    </dgm:pt>
    <dgm:pt modelId="{AEAAE23B-9997-480D-9E2C-6EF6345E3A1B}" type="sibTrans" cxnId="{8FFFC86B-8365-4DA2-B95B-4F81575CA85B}">
      <dgm:prSet/>
      <dgm:spPr/>
      <dgm:t>
        <a:bodyPr/>
        <a:lstStyle/>
        <a:p>
          <a:endParaRPr lang="fr-FR"/>
        </a:p>
      </dgm:t>
    </dgm:pt>
    <dgm:pt modelId="{746965D8-729F-4A23-90D5-51A52EB984D4}">
      <dgm:prSet phldrT="[Texte]" custT="1"/>
      <dgm:spPr/>
      <dgm:t>
        <a:bodyPr/>
        <a:lstStyle/>
        <a:p>
          <a:r>
            <a:rPr lang="fr-FR" sz="2400" dirty="0" smtClean="0">
              <a:latin typeface="Times" pitchFamily="18" charset="0"/>
            </a:rPr>
            <a:t>Suivi de l’évolution technologique</a:t>
          </a:r>
          <a:endParaRPr lang="fr-FR" sz="2400" dirty="0">
            <a:latin typeface="Times" pitchFamily="18" charset="0"/>
          </a:endParaRPr>
        </a:p>
      </dgm:t>
    </dgm:pt>
    <dgm:pt modelId="{1040DC18-A384-47BE-8C32-1F2521972C5A}" type="parTrans" cxnId="{70B7864F-535E-4331-807E-8939B2B2327C}">
      <dgm:prSet/>
      <dgm:spPr/>
      <dgm:t>
        <a:bodyPr/>
        <a:lstStyle/>
        <a:p>
          <a:endParaRPr lang="fr-FR"/>
        </a:p>
      </dgm:t>
    </dgm:pt>
    <dgm:pt modelId="{339B30B7-F348-4124-864A-2C718E2E2082}" type="sibTrans" cxnId="{70B7864F-535E-4331-807E-8939B2B2327C}">
      <dgm:prSet/>
      <dgm:spPr/>
      <dgm:t>
        <a:bodyPr/>
        <a:lstStyle/>
        <a:p>
          <a:endParaRPr lang="fr-FR"/>
        </a:p>
      </dgm:t>
    </dgm:pt>
    <dgm:pt modelId="{0C427CF8-EB56-4194-AEAA-A1AABB649C62}">
      <dgm:prSet phldrT="[Texte]"/>
      <dgm:spPr/>
      <dgm:t>
        <a:bodyPr/>
        <a:lstStyle/>
        <a:p>
          <a:r>
            <a:rPr lang="fr-FR" b="1" dirty="0" smtClean="0"/>
            <a:t>Inconvénients</a:t>
          </a:r>
          <a:endParaRPr lang="fr-FR" b="1" dirty="0"/>
        </a:p>
      </dgm:t>
    </dgm:pt>
    <dgm:pt modelId="{250F1C38-DE3C-4705-A4E8-1CC60552C3E3}" type="parTrans" cxnId="{D7D239A5-3D99-40D7-92C2-395EC06B34D4}">
      <dgm:prSet/>
      <dgm:spPr/>
      <dgm:t>
        <a:bodyPr/>
        <a:lstStyle/>
        <a:p>
          <a:endParaRPr lang="fr-FR"/>
        </a:p>
      </dgm:t>
    </dgm:pt>
    <dgm:pt modelId="{1055D50C-9F36-4C4C-8EE9-5FBF3BF7F54F}" type="sibTrans" cxnId="{D7D239A5-3D99-40D7-92C2-395EC06B34D4}">
      <dgm:prSet/>
      <dgm:spPr/>
      <dgm:t>
        <a:bodyPr/>
        <a:lstStyle/>
        <a:p>
          <a:endParaRPr lang="fr-FR"/>
        </a:p>
      </dgm:t>
    </dgm:pt>
    <dgm:pt modelId="{EF4E7970-4ED3-48EF-B74F-867B11833E99}">
      <dgm:prSet phldrT="[Texte]" custT="1"/>
      <dgm:spPr/>
      <dgm:t>
        <a:bodyPr/>
        <a:lstStyle/>
        <a:p>
          <a:pPr algn="l"/>
          <a:r>
            <a:rPr lang="fr-FR" sz="2400" b="0" dirty="0" smtClean="0">
              <a:latin typeface="Times" pitchFamily="18" charset="0"/>
            </a:rPr>
            <a:t>Information obsolète des fois</a:t>
          </a:r>
          <a:endParaRPr lang="fr-FR" sz="2400" b="0" dirty="0">
            <a:latin typeface="Times" pitchFamily="18" charset="0"/>
          </a:endParaRPr>
        </a:p>
      </dgm:t>
    </dgm:pt>
    <dgm:pt modelId="{8F20495D-F5EA-44AF-A04E-A62738943DEE}" type="parTrans" cxnId="{1F7CDA71-8C8D-472D-9C94-2B4E85262701}">
      <dgm:prSet/>
      <dgm:spPr/>
      <dgm:t>
        <a:bodyPr/>
        <a:lstStyle/>
        <a:p>
          <a:endParaRPr lang="fr-FR"/>
        </a:p>
      </dgm:t>
    </dgm:pt>
    <dgm:pt modelId="{0ABA2D2E-845E-41B4-A77F-F7CB5F4E134D}" type="sibTrans" cxnId="{1F7CDA71-8C8D-472D-9C94-2B4E85262701}">
      <dgm:prSet/>
      <dgm:spPr/>
      <dgm:t>
        <a:bodyPr/>
        <a:lstStyle/>
        <a:p>
          <a:endParaRPr lang="fr-FR"/>
        </a:p>
      </dgm:t>
    </dgm:pt>
    <dgm:pt modelId="{B4594112-1595-4D97-9B97-E865D635C3A3}">
      <dgm:prSet phldrT="[Texte]" custT="1"/>
      <dgm:spPr/>
      <dgm:t>
        <a:bodyPr/>
        <a:lstStyle/>
        <a:p>
          <a:pPr algn="l"/>
          <a:r>
            <a:rPr lang="fr-FR" sz="2400" b="0" dirty="0" smtClean="0">
              <a:latin typeface="Times" pitchFamily="18" charset="0"/>
            </a:rPr>
            <a:t>Indisponibilité de certaines informations.</a:t>
          </a:r>
          <a:endParaRPr lang="fr-FR" sz="2400" b="0" dirty="0">
            <a:latin typeface="Times" pitchFamily="18" charset="0"/>
          </a:endParaRPr>
        </a:p>
      </dgm:t>
    </dgm:pt>
    <dgm:pt modelId="{81C6C615-87A8-4CA0-A68C-7072A2F0CF04}" type="parTrans" cxnId="{5B285CA1-55F0-455F-A592-73BEE850DCE9}">
      <dgm:prSet/>
      <dgm:spPr/>
      <dgm:t>
        <a:bodyPr/>
        <a:lstStyle/>
        <a:p>
          <a:endParaRPr lang="fr-FR"/>
        </a:p>
      </dgm:t>
    </dgm:pt>
    <dgm:pt modelId="{0DBA60E2-91E3-4F5D-B00F-A6DA35BA4AFF}" type="sibTrans" cxnId="{5B285CA1-55F0-455F-A592-73BEE850DCE9}">
      <dgm:prSet/>
      <dgm:spPr/>
      <dgm:t>
        <a:bodyPr/>
        <a:lstStyle/>
        <a:p>
          <a:endParaRPr lang="fr-FR"/>
        </a:p>
      </dgm:t>
    </dgm:pt>
    <dgm:pt modelId="{3DB31C14-FAD7-4376-AF72-DE110D75B0AC}">
      <dgm:prSet phldrT="[Texte]" custT="1"/>
      <dgm:spPr/>
      <dgm:t>
        <a:bodyPr/>
        <a:lstStyle/>
        <a:p>
          <a:r>
            <a:rPr lang="fr-FR" sz="2400" dirty="0" smtClean="0">
              <a:latin typeface="Times" pitchFamily="18" charset="0"/>
            </a:rPr>
            <a:t>Compétitivité durable.</a:t>
          </a:r>
          <a:endParaRPr lang="fr-FR" sz="2400" dirty="0">
            <a:latin typeface="Times" pitchFamily="18" charset="0"/>
          </a:endParaRPr>
        </a:p>
      </dgm:t>
    </dgm:pt>
    <dgm:pt modelId="{7A9709A8-549A-438F-85A5-7925F4AC6A31}" type="sibTrans" cxnId="{7252DDF3-B66A-4C51-9A2E-C082643BE208}">
      <dgm:prSet/>
      <dgm:spPr/>
      <dgm:t>
        <a:bodyPr/>
        <a:lstStyle/>
        <a:p>
          <a:endParaRPr lang="fr-FR"/>
        </a:p>
      </dgm:t>
    </dgm:pt>
    <dgm:pt modelId="{C10BD953-236F-4A9C-9F27-40E7E0CD79E2}" type="parTrans" cxnId="{7252DDF3-B66A-4C51-9A2E-C082643BE208}">
      <dgm:prSet/>
      <dgm:spPr/>
      <dgm:t>
        <a:bodyPr/>
        <a:lstStyle/>
        <a:p>
          <a:endParaRPr lang="fr-FR"/>
        </a:p>
      </dgm:t>
    </dgm:pt>
    <dgm:pt modelId="{1C00E8CB-40AE-464B-B036-E0A8017B0DDE}">
      <dgm:prSet phldrT="[Texte]"/>
      <dgm:spPr/>
      <dgm:t>
        <a:bodyPr/>
        <a:lstStyle/>
        <a:p>
          <a:pPr algn="l"/>
          <a:endParaRPr lang="fr-FR" sz="1300" dirty="0"/>
        </a:p>
      </dgm:t>
    </dgm:pt>
    <dgm:pt modelId="{36488B29-953C-4F8A-8658-0EE2F73F336C}" type="parTrans" cxnId="{13616DC3-3238-415E-9252-8CBF414A1139}">
      <dgm:prSet/>
      <dgm:spPr/>
      <dgm:t>
        <a:bodyPr/>
        <a:lstStyle/>
        <a:p>
          <a:endParaRPr lang="fr-FR"/>
        </a:p>
      </dgm:t>
    </dgm:pt>
    <dgm:pt modelId="{6D6570CD-C3FC-4F2D-A5D8-71AFBBC283CB}" type="sibTrans" cxnId="{13616DC3-3238-415E-9252-8CBF414A1139}">
      <dgm:prSet/>
      <dgm:spPr/>
      <dgm:t>
        <a:bodyPr/>
        <a:lstStyle/>
        <a:p>
          <a:endParaRPr lang="fr-FR"/>
        </a:p>
      </dgm:t>
    </dgm:pt>
    <dgm:pt modelId="{8FF24117-3D27-4535-B8D6-163645061AEC}">
      <dgm:prSet phldrT="[Texte]" custT="1"/>
      <dgm:spPr/>
      <dgm:t>
        <a:bodyPr/>
        <a:lstStyle/>
        <a:p>
          <a:pPr algn="l"/>
          <a:r>
            <a:rPr lang="fr-FR" sz="2400" b="0" dirty="0" smtClean="0">
              <a:latin typeface="Times" pitchFamily="18" charset="0"/>
            </a:rPr>
            <a:t>Budget important de mise en place .</a:t>
          </a:r>
          <a:endParaRPr lang="fr-FR" sz="2400" b="0" dirty="0">
            <a:latin typeface="Times" pitchFamily="18" charset="0"/>
          </a:endParaRPr>
        </a:p>
      </dgm:t>
    </dgm:pt>
    <dgm:pt modelId="{2BFC404D-8AC9-4D49-9A19-33D28D799D99}" type="parTrans" cxnId="{D4E765BB-AEFA-4A0E-8A76-DA8611418B68}">
      <dgm:prSet/>
      <dgm:spPr/>
    </dgm:pt>
    <dgm:pt modelId="{9AC526DB-0006-4D9B-8329-B7E793B5916C}" type="sibTrans" cxnId="{D4E765BB-AEFA-4A0E-8A76-DA8611418B68}">
      <dgm:prSet/>
      <dgm:spPr/>
    </dgm:pt>
    <dgm:pt modelId="{65A535A1-F923-46F8-86E6-6608576B3386}">
      <dgm:prSet phldrT="[Texte]" custT="1"/>
      <dgm:spPr/>
      <dgm:t>
        <a:bodyPr/>
        <a:lstStyle/>
        <a:p>
          <a:r>
            <a:rPr lang="fr-FR" sz="2400" dirty="0" smtClean="0">
              <a:latin typeface="Times" pitchFamily="18" charset="0"/>
            </a:rPr>
            <a:t>Adaptation aux changements</a:t>
          </a:r>
          <a:endParaRPr lang="fr-FR" sz="2400" dirty="0">
            <a:latin typeface="Times" pitchFamily="18" charset="0"/>
          </a:endParaRPr>
        </a:p>
      </dgm:t>
    </dgm:pt>
    <dgm:pt modelId="{999E4F63-C7C0-4A46-B5F0-D55C28424638}" type="parTrans" cxnId="{89A543F6-F09C-42FF-852F-93B64CCC33DC}">
      <dgm:prSet/>
      <dgm:spPr/>
    </dgm:pt>
    <dgm:pt modelId="{D8B9F8A1-7CD4-4B55-9D3D-B98B61F92A46}" type="sibTrans" cxnId="{89A543F6-F09C-42FF-852F-93B64CCC33DC}">
      <dgm:prSet/>
      <dgm:spPr/>
    </dgm:pt>
    <dgm:pt modelId="{12405D4C-106D-4142-B716-3C6626482A15}" type="pres">
      <dgm:prSet presAssocID="{C295BC84-F909-4E01-852D-117022DA6F9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50F83028-4001-41D9-88D1-402A2FA798D5}" type="pres">
      <dgm:prSet presAssocID="{FC519487-7502-4730-AA6E-F3A7825F1E33}" presName="linNode" presStyleCnt="0"/>
      <dgm:spPr/>
    </dgm:pt>
    <dgm:pt modelId="{0908037F-3DD8-4B97-8512-081BFD55B200}" type="pres">
      <dgm:prSet presAssocID="{FC519487-7502-4730-AA6E-F3A7825F1E33}" presName="parentShp" presStyleLbl="node1" presStyleIdx="0" presStyleCnt="2" custScaleX="639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DE97FFE-0B16-4ED8-B080-EA768F26A556}" type="pres">
      <dgm:prSet presAssocID="{FC519487-7502-4730-AA6E-F3A7825F1E33}" presName="childShp" presStyleLbl="bgAccFollowNode1" presStyleIdx="0" presStyleCnt="2" custScaleX="1213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5E43062-3C76-4525-B727-92BE5ECC7C7F}" type="pres">
      <dgm:prSet presAssocID="{AEAAE23B-9997-480D-9E2C-6EF6345E3A1B}" presName="spacing" presStyleCnt="0"/>
      <dgm:spPr/>
    </dgm:pt>
    <dgm:pt modelId="{142AB25A-A5CA-434F-AD41-F080D59E8D05}" type="pres">
      <dgm:prSet presAssocID="{0C427CF8-EB56-4194-AEAA-A1AABB649C62}" presName="linNode" presStyleCnt="0"/>
      <dgm:spPr/>
    </dgm:pt>
    <dgm:pt modelId="{21D7AAD3-2700-4FF1-B4DD-54395B7655A1}" type="pres">
      <dgm:prSet presAssocID="{0C427CF8-EB56-4194-AEAA-A1AABB649C62}" presName="parentShp" presStyleLbl="node1" presStyleIdx="1" presStyleCnt="2" custScaleX="528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CD3AEF-2230-4D49-8C92-5980C9F61CAB}" type="pres">
      <dgm:prSet presAssocID="{0C427CF8-EB56-4194-AEAA-A1AABB649C62}" presName="childShp" presStyleLbl="bgAccFollowNode1" presStyleIdx="1" presStyleCnt="2" custScaleX="121858" custLinFactNeighborX="5109" custLinFactNeighborY="11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0B7864F-535E-4331-807E-8939B2B2327C}" srcId="{FC519487-7502-4730-AA6E-F3A7825F1E33}" destId="{746965D8-729F-4A23-90D5-51A52EB984D4}" srcOrd="0" destOrd="0" parTransId="{1040DC18-A384-47BE-8C32-1F2521972C5A}" sibTransId="{339B30B7-F348-4124-864A-2C718E2E2082}"/>
    <dgm:cxn modelId="{D7D239A5-3D99-40D7-92C2-395EC06B34D4}" srcId="{C295BC84-F909-4E01-852D-117022DA6F92}" destId="{0C427CF8-EB56-4194-AEAA-A1AABB649C62}" srcOrd="1" destOrd="0" parTransId="{250F1C38-DE3C-4705-A4E8-1CC60552C3E3}" sibTransId="{1055D50C-9F36-4C4C-8EE9-5FBF3BF7F54F}"/>
    <dgm:cxn modelId="{A3CC8624-6267-428F-A2BB-93C1C05C44FF}" type="presOf" srcId="{746965D8-729F-4A23-90D5-51A52EB984D4}" destId="{7DE97FFE-0B16-4ED8-B080-EA768F26A556}" srcOrd="0" destOrd="0" presId="urn:microsoft.com/office/officeart/2005/8/layout/vList6"/>
    <dgm:cxn modelId="{E5C69595-D171-49AE-B4A9-BDAF67539F75}" type="presOf" srcId="{C295BC84-F909-4E01-852D-117022DA6F92}" destId="{12405D4C-106D-4142-B716-3C6626482A15}" srcOrd="0" destOrd="0" presId="urn:microsoft.com/office/officeart/2005/8/layout/vList6"/>
    <dgm:cxn modelId="{2EC6D4E8-15F5-4903-9677-00F48B46BE3F}" type="presOf" srcId="{EF4E7970-4ED3-48EF-B74F-867B11833E99}" destId="{FFCD3AEF-2230-4D49-8C92-5980C9F61CAB}" srcOrd="0" destOrd="0" presId="urn:microsoft.com/office/officeart/2005/8/layout/vList6"/>
    <dgm:cxn modelId="{B347BF38-7ACB-4A3F-9002-68C035DC8978}" type="presOf" srcId="{B4594112-1595-4D97-9B97-E865D635C3A3}" destId="{FFCD3AEF-2230-4D49-8C92-5980C9F61CAB}" srcOrd="0" destOrd="1" presId="urn:microsoft.com/office/officeart/2005/8/layout/vList6"/>
    <dgm:cxn modelId="{1F7CDA71-8C8D-472D-9C94-2B4E85262701}" srcId="{0C427CF8-EB56-4194-AEAA-A1AABB649C62}" destId="{EF4E7970-4ED3-48EF-B74F-867B11833E99}" srcOrd="0" destOrd="0" parTransId="{8F20495D-F5EA-44AF-A04E-A62738943DEE}" sibTransId="{0ABA2D2E-845E-41B4-A77F-F7CB5F4E134D}"/>
    <dgm:cxn modelId="{F77187F2-E469-442D-8AF8-A2640361F8AC}" type="presOf" srcId="{0C427CF8-EB56-4194-AEAA-A1AABB649C62}" destId="{21D7AAD3-2700-4FF1-B4DD-54395B7655A1}" srcOrd="0" destOrd="0" presId="urn:microsoft.com/office/officeart/2005/8/layout/vList6"/>
    <dgm:cxn modelId="{7252DDF3-B66A-4C51-9A2E-C082643BE208}" srcId="{FC519487-7502-4730-AA6E-F3A7825F1E33}" destId="{3DB31C14-FAD7-4376-AF72-DE110D75B0AC}" srcOrd="2" destOrd="0" parTransId="{C10BD953-236F-4A9C-9F27-40E7E0CD79E2}" sibTransId="{7A9709A8-549A-438F-85A5-7925F4AC6A31}"/>
    <dgm:cxn modelId="{8FFFC86B-8365-4DA2-B95B-4F81575CA85B}" srcId="{C295BC84-F909-4E01-852D-117022DA6F92}" destId="{FC519487-7502-4730-AA6E-F3A7825F1E33}" srcOrd="0" destOrd="0" parTransId="{78D82C5A-92E4-42E7-9810-768A92878F16}" sibTransId="{AEAAE23B-9997-480D-9E2C-6EF6345E3A1B}"/>
    <dgm:cxn modelId="{22D4BFDE-02CF-4AE6-8847-8B0832813693}" type="presOf" srcId="{65A535A1-F923-46F8-86E6-6608576B3386}" destId="{7DE97FFE-0B16-4ED8-B080-EA768F26A556}" srcOrd="0" destOrd="1" presId="urn:microsoft.com/office/officeart/2005/8/layout/vList6"/>
    <dgm:cxn modelId="{5B285CA1-55F0-455F-A592-73BEE850DCE9}" srcId="{0C427CF8-EB56-4194-AEAA-A1AABB649C62}" destId="{B4594112-1595-4D97-9B97-E865D635C3A3}" srcOrd="1" destOrd="0" parTransId="{81C6C615-87A8-4CA0-A68C-7072A2F0CF04}" sibTransId="{0DBA60E2-91E3-4F5D-B00F-A6DA35BA4AFF}"/>
    <dgm:cxn modelId="{FC5F651F-3477-4037-AFBC-56F95168F5F3}" type="presOf" srcId="{8FF24117-3D27-4535-B8D6-163645061AEC}" destId="{FFCD3AEF-2230-4D49-8C92-5980C9F61CAB}" srcOrd="0" destOrd="2" presId="urn:microsoft.com/office/officeart/2005/8/layout/vList6"/>
    <dgm:cxn modelId="{D4E765BB-AEFA-4A0E-8A76-DA8611418B68}" srcId="{0C427CF8-EB56-4194-AEAA-A1AABB649C62}" destId="{8FF24117-3D27-4535-B8D6-163645061AEC}" srcOrd="2" destOrd="0" parTransId="{2BFC404D-8AC9-4D49-9A19-33D28D799D99}" sibTransId="{9AC526DB-0006-4D9B-8329-B7E793B5916C}"/>
    <dgm:cxn modelId="{58052F05-B250-440F-9D10-C59273D8DA03}" type="presOf" srcId="{3DB31C14-FAD7-4376-AF72-DE110D75B0AC}" destId="{7DE97FFE-0B16-4ED8-B080-EA768F26A556}" srcOrd="0" destOrd="2" presId="urn:microsoft.com/office/officeart/2005/8/layout/vList6"/>
    <dgm:cxn modelId="{8A6B5DB2-9314-47F3-9E0A-3EF2C26144C4}" type="presOf" srcId="{FC519487-7502-4730-AA6E-F3A7825F1E33}" destId="{0908037F-3DD8-4B97-8512-081BFD55B200}" srcOrd="0" destOrd="0" presId="urn:microsoft.com/office/officeart/2005/8/layout/vList6"/>
    <dgm:cxn modelId="{395DA6E1-A86B-4AE8-B92E-0C4F489299C1}" type="presOf" srcId="{1C00E8CB-40AE-464B-B036-E0A8017B0DDE}" destId="{FFCD3AEF-2230-4D49-8C92-5980C9F61CAB}" srcOrd="0" destOrd="3" presId="urn:microsoft.com/office/officeart/2005/8/layout/vList6"/>
    <dgm:cxn modelId="{89A543F6-F09C-42FF-852F-93B64CCC33DC}" srcId="{FC519487-7502-4730-AA6E-F3A7825F1E33}" destId="{65A535A1-F923-46F8-86E6-6608576B3386}" srcOrd="1" destOrd="0" parTransId="{999E4F63-C7C0-4A46-B5F0-D55C28424638}" sibTransId="{D8B9F8A1-7CD4-4B55-9D3D-B98B61F92A46}"/>
    <dgm:cxn modelId="{13616DC3-3238-415E-9252-8CBF414A1139}" srcId="{0C427CF8-EB56-4194-AEAA-A1AABB649C62}" destId="{1C00E8CB-40AE-464B-B036-E0A8017B0DDE}" srcOrd="3" destOrd="0" parTransId="{36488B29-953C-4F8A-8658-0EE2F73F336C}" sibTransId="{6D6570CD-C3FC-4F2D-A5D8-71AFBBC283CB}"/>
    <dgm:cxn modelId="{6A9659AC-5C9C-486A-845A-241D4D8E4F8F}" type="presParOf" srcId="{12405D4C-106D-4142-B716-3C6626482A15}" destId="{50F83028-4001-41D9-88D1-402A2FA798D5}" srcOrd="0" destOrd="0" presId="urn:microsoft.com/office/officeart/2005/8/layout/vList6"/>
    <dgm:cxn modelId="{626575AF-33F3-4410-8D1D-E253F8F9BA78}" type="presParOf" srcId="{50F83028-4001-41D9-88D1-402A2FA798D5}" destId="{0908037F-3DD8-4B97-8512-081BFD55B200}" srcOrd="0" destOrd="0" presId="urn:microsoft.com/office/officeart/2005/8/layout/vList6"/>
    <dgm:cxn modelId="{CEED09BA-5E39-4D3A-BE4F-28F0FACC39A4}" type="presParOf" srcId="{50F83028-4001-41D9-88D1-402A2FA798D5}" destId="{7DE97FFE-0B16-4ED8-B080-EA768F26A556}" srcOrd="1" destOrd="0" presId="urn:microsoft.com/office/officeart/2005/8/layout/vList6"/>
    <dgm:cxn modelId="{1D7C27E0-F520-4F09-B39D-5F70F39E73BE}" type="presParOf" srcId="{12405D4C-106D-4142-B716-3C6626482A15}" destId="{95E43062-3C76-4525-B727-92BE5ECC7C7F}" srcOrd="1" destOrd="0" presId="urn:microsoft.com/office/officeart/2005/8/layout/vList6"/>
    <dgm:cxn modelId="{BFE7E61B-A6D2-4324-8ABC-692F195DE0FD}" type="presParOf" srcId="{12405D4C-106D-4142-B716-3C6626482A15}" destId="{142AB25A-A5CA-434F-AD41-F080D59E8D05}" srcOrd="2" destOrd="0" presId="urn:microsoft.com/office/officeart/2005/8/layout/vList6"/>
    <dgm:cxn modelId="{35F58FE9-3A04-4369-AE7F-9DA46DB8EDE6}" type="presParOf" srcId="{142AB25A-A5CA-434F-AD41-F080D59E8D05}" destId="{21D7AAD3-2700-4FF1-B4DD-54395B7655A1}" srcOrd="0" destOrd="0" presId="urn:microsoft.com/office/officeart/2005/8/layout/vList6"/>
    <dgm:cxn modelId="{1C314744-C822-489D-AA02-B1052A8820B2}" type="presParOf" srcId="{142AB25A-A5CA-434F-AD41-F080D59E8D05}" destId="{FFCD3AEF-2230-4D49-8C92-5980C9F61CA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BAA8C0-9C35-43CA-9695-6A34FE933DB3}">
      <dsp:nvSpPr>
        <dsp:cNvPr id="0" name=""/>
        <dsp:cNvSpPr/>
      </dsp:nvSpPr>
      <dsp:spPr>
        <a:xfrm rot="5400000">
          <a:off x="192076" y="189886"/>
          <a:ext cx="1663558" cy="14277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600" b="1" kern="1200" dirty="0">
            <a:latin typeface="Times" pitchFamily="18" charset="0"/>
          </a:endParaRPr>
        </a:p>
      </dsp:txBody>
      <dsp:txXfrm rot="5400000">
        <a:off x="192076" y="189886"/>
        <a:ext cx="1663558" cy="1427794"/>
      </dsp:txXfrm>
    </dsp:sp>
    <dsp:sp modelId="{01504D3D-E7EB-4665-B48C-BC25DE155A05}">
      <dsp:nvSpPr>
        <dsp:cNvPr id="0" name=""/>
        <dsp:cNvSpPr/>
      </dsp:nvSpPr>
      <dsp:spPr>
        <a:xfrm rot="5400000">
          <a:off x="4189009" y="-2433879"/>
          <a:ext cx="1081313" cy="59490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latin typeface="Times" pitchFamily="18" charset="0"/>
            </a:rPr>
            <a:t>Aperçu historique</a:t>
          </a:r>
          <a:endParaRPr lang="fr-FR" sz="2000" kern="1200" dirty="0">
            <a:latin typeface="Times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latin typeface="Times" pitchFamily="18" charset="0"/>
            </a:rPr>
            <a:t>Définition</a:t>
          </a:r>
          <a:endParaRPr lang="fr-FR" sz="2000" kern="1200" dirty="0">
            <a:latin typeface="Times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latin typeface="Times" pitchFamily="18" charset="0"/>
            </a:rPr>
            <a:t>Objectifs</a:t>
          </a:r>
          <a:endParaRPr lang="fr-FR" sz="2000" kern="1200" dirty="0">
            <a:latin typeface="Times" pitchFamily="18" charset="0"/>
          </a:endParaRPr>
        </a:p>
      </dsp:txBody>
      <dsp:txXfrm rot="5400000">
        <a:off x="4189009" y="-2433879"/>
        <a:ext cx="1081313" cy="5949078"/>
      </dsp:txXfrm>
    </dsp:sp>
    <dsp:sp modelId="{2FC92B3F-0476-4171-B203-33474F9879D3}">
      <dsp:nvSpPr>
        <dsp:cNvPr id="0" name=""/>
        <dsp:cNvSpPr/>
      </dsp:nvSpPr>
      <dsp:spPr>
        <a:xfrm rot="5400000">
          <a:off x="185881" y="1636234"/>
          <a:ext cx="1663558" cy="14154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 rot="5400000">
        <a:off x="185881" y="1636234"/>
        <a:ext cx="1663558" cy="1415427"/>
      </dsp:txXfrm>
    </dsp:sp>
    <dsp:sp modelId="{BA54DD7E-D564-4299-9A9D-5C21CE67A8CA}">
      <dsp:nvSpPr>
        <dsp:cNvPr id="0" name=""/>
        <dsp:cNvSpPr/>
      </dsp:nvSpPr>
      <dsp:spPr>
        <a:xfrm rot="5400000">
          <a:off x="4232569" y="-998219"/>
          <a:ext cx="1081313" cy="59580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latin typeface="Times" pitchFamily="18" charset="0"/>
            </a:rPr>
            <a:t>Méthodologie</a:t>
          </a:r>
          <a:endParaRPr lang="fr-FR" sz="2000" kern="1200" dirty="0">
            <a:latin typeface="Times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latin typeface="Times" pitchFamily="18" charset="0"/>
            </a:rPr>
            <a:t>Processus Général</a:t>
          </a:r>
          <a:endParaRPr lang="fr-FR" sz="2000" kern="1200" dirty="0">
            <a:latin typeface="Times" pitchFamily="18" charset="0"/>
          </a:endParaRPr>
        </a:p>
      </dsp:txBody>
      <dsp:txXfrm rot="5400000">
        <a:off x="4232569" y="-998219"/>
        <a:ext cx="1081313" cy="5958063"/>
      </dsp:txXfrm>
    </dsp:sp>
    <dsp:sp modelId="{EDF11C8E-CCE8-4BB0-B4A8-4FFA6C2940FD}">
      <dsp:nvSpPr>
        <dsp:cNvPr id="0" name=""/>
        <dsp:cNvSpPr/>
      </dsp:nvSpPr>
      <dsp:spPr>
        <a:xfrm rot="5400000">
          <a:off x="185881" y="3069018"/>
          <a:ext cx="1663558" cy="141542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 rot="5400000">
        <a:off x="185881" y="3069018"/>
        <a:ext cx="1663558" cy="1415427"/>
      </dsp:txXfrm>
    </dsp:sp>
    <dsp:sp modelId="{17377038-797F-48BF-8F2D-01121E7CC274}">
      <dsp:nvSpPr>
        <dsp:cNvPr id="0" name=""/>
        <dsp:cNvSpPr/>
      </dsp:nvSpPr>
      <dsp:spPr>
        <a:xfrm rot="5400000">
          <a:off x="4168520" y="544499"/>
          <a:ext cx="1081313" cy="58969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000" kern="1200" dirty="0">
            <a:latin typeface="Times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000" kern="1200" dirty="0">
            <a:latin typeface="Times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latin typeface="Times" pitchFamily="18" charset="0"/>
            </a:rPr>
            <a:t>Sources d’informations</a:t>
          </a:r>
          <a:endParaRPr lang="fr-FR" sz="2000" kern="1200" dirty="0">
            <a:latin typeface="Times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 smtClean="0">
              <a:latin typeface="Times" pitchFamily="18" charset="0"/>
            </a:rPr>
            <a:t>Avantages et Inconvénients</a:t>
          </a:r>
          <a:endParaRPr lang="fr-FR" sz="2000" kern="1200" dirty="0">
            <a:latin typeface="Times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000" kern="1200" dirty="0">
            <a:latin typeface="Times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000" kern="1200" dirty="0">
            <a:latin typeface="Times" pitchFamily="18" charset="0"/>
          </a:endParaRPr>
        </a:p>
      </dsp:txBody>
      <dsp:txXfrm rot="5400000">
        <a:off x="4168520" y="544499"/>
        <a:ext cx="1081313" cy="589696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E97FFE-0B16-4ED8-B080-EA768F26A556}">
      <dsp:nvSpPr>
        <dsp:cNvPr id="0" name=""/>
        <dsp:cNvSpPr/>
      </dsp:nvSpPr>
      <dsp:spPr>
        <a:xfrm>
          <a:off x="2318636" y="597"/>
          <a:ext cx="6394338" cy="233111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kern="1200" dirty="0" smtClean="0">
              <a:latin typeface="Times" pitchFamily="18" charset="0"/>
            </a:rPr>
            <a:t>Suivi de l’évolution technologique</a:t>
          </a:r>
          <a:endParaRPr lang="fr-FR" sz="2400" kern="1200" dirty="0">
            <a:latin typeface="Times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kern="1200" dirty="0" smtClean="0">
              <a:latin typeface="Times" pitchFamily="18" charset="0"/>
            </a:rPr>
            <a:t>Adaptation aux changements</a:t>
          </a:r>
          <a:endParaRPr lang="fr-FR" sz="2400" kern="1200" dirty="0">
            <a:latin typeface="Times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kern="1200" dirty="0" smtClean="0">
              <a:latin typeface="Times" pitchFamily="18" charset="0"/>
            </a:rPr>
            <a:t>Compétitivité durable.</a:t>
          </a:r>
          <a:endParaRPr lang="fr-FR" sz="2400" kern="1200" dirty="0">
            <a:latin typeface="Times" pitchFamily="18" charset="0"/>
          </a:endParaRPr>
        </a:p>
      </dsp:txBody>
      <dsp:txXfrm>
        <a:off x="2318636" y="597"/>
        <a:ext cx="6394338" cy="2331118"/>
      </dsp:txXfrm>
    </dsp:sp>
    <dsp:sp modelId="{0908037F-3DD8-4B97-8512-081BFD55B200}">
      <dsp:nvSpPr>
        <dsp:cNvPr id="0" name=""/>
        <dsp:cNvSpPr/>
      </dsp:nvSpPr>
      <dsp:spPr>
        <a:xfrm>
          <a:off x="72001" y="597"/>
          <a:ext cx="2246634" cy="233111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Avantages </a:t>
          </a:r>
          <a:endParaRPr lang="fr-FR" sz="1800" b="1" kern="1200" dirty="0"/>
        </a:p>
      </dsp:txBody>
      <dsp:txXfrm>
        <a:off x="72001" y="597"/>
        <a:ext cx="2246634" cy="2331118"/>
      </dsp:txXfrm>
    </dsp:sp>
    <dsp:sp modelId="{FFCD3AEF-2230-4D49-8C92-5980C9F61CAB}">
      <dsp:nvSpPr>
        <dsp:cNvPr id="0" name=""/>
        <dsp:cNvSpPr/>
      </dsp:nvSpPr>
      <dsp:spPr>
        <a:xfrm>
          <a:off x="2289839" y="2565425"/>
          <a:ext cx="6423117" cy="233111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b="0" kern="1200" dirty="0" smtClean="0">
              <a:latin typeface="Times" pitchFamily="18" charset="0"/>
            </a:rPr>
            <a:t>Information obsolète des fois</a:t>
          </a:r>
          <a:endParaRPr lang="fr-FR" sz="2400" b="0" kern="1200" dirty="0">
            <a:latin typeface="Times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b="0" kern="1200" dirty="0" smtClean="0">
              <a:latin typeface="Times" pitchFamily="18" charset="0"/>
            </a:rPr>
            <a:t>Indisponibilité de certaines informations.</a:t>
          </a:r>
          <a:endParaRPr lang="fr-FR" sz="2400" b="0" kern="1200" dirty="0">
            <a:latin typeface="Times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400" b="0" kern="1200" dirty="0" smtClean="0">
              <a:latin typeface="Times" pitchFamily="18" charset="0"/>
            </a:rPr>
            <a:t>Budget important de mise en place .</a:t>
          </a:r>
          <a:endParaRPr lang="fr-FR" sz="2400" b="0" kern="1200" dirty="0">
            <a:latin typeface="Times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300" kern="1200" dirty="0"/>
        </a:p>
      </dsp:txBody>
      <dsp:txXfrm>
        <a:off x="2289839" y="2565425"/>
        <a:ext cx="6423117" cy="2331118"/>
      </dsp:txXfrm>
    </dsp:sp>
    <dsp:sp modelId="{21D7AAD3-2700-4FF1-B4DD-54395B7655A1}">
      <dsp:nvSpPr>
        <dsp:cNvPr id="0" name=""/>
        <dsp:cNvSpPr/>
      </dsp:nvSpPr>
      <dsp:spPr>
        <a:xfrm>
          <a:off x="251549" y="2564827"/>
          <a:ext cx="1858760" cy="233111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Inconvénients</a:t>
          </a:r>
          <a:endParaRPr lang="fr-FR" sz="1800" b="1" kern="1200" dirty="0"/>
        </a:p>
      </dsp:txBody>
      <dsp:txXfrm>
        <a:off x="251549" y="2564827"/>
        <a:ext cx="1858760" cy="23311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47D54-FEFA-4CEB-B29E-19367118241D}" type="datetimeFigureOut">
              <a:rPr lang="fr-FR" smtClean="0"/>
              <a:pPr/>
              <a:t>10/11/2012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A93E4-22B1-4930-8D6B-E1EFC7DFB7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93E4-22B1-4930-8D6B-E1EFC7DFB768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E77DC-CFE8-4372-BE82-8EE8ED5A5476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E77DC-CFE8-4372-BE82-8EE8ED5A5476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93E4-22B1-4930-8D6B-E1EFC7DFB768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E77DC-CFE8-4372-BE82-8EE8ED5A5476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93E4-22B1-4930-8D6B-E1EFC7DFB768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93E4-22B1-4930-8D6B-E1EFC7DFB768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93E4-22B1-4930-8D6B-E1EFC7DFB768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93E4-22B1-4930-8D6B-E1EFC7DFB768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93E4-22B1-4930-8D6B-E1EFC7DFB768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93E4-22B1-4930-8D6B-E1EFC7DFB768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A93E4-22B1-4930-8D6B-E1EFC7DFB768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E77DC-CFE8-4372-BE82-8EE8ED5A5476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5511B6-0602-4B1C-82E1-D7CB3AFC6A32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C6E6B-4FFC-4AB5-9712-591F8C63316C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369FA-3A02-4DF5-8D35-E68FB2211DB4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FD1BBF-0BCA-4510-985D-1836E96A9C5D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7E2685-8070-4DC0-8EEC-642B19331F05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973AF5-07B9-457C-96B2-23583C04FC2F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20FE8-E326-4F51-B3B5-405C34850506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7DB83-9B64-4544-8B03-29B659EA4E58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7DEF5F-81D1-4BAA-B74B-2146B0390A17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9A19590-E8BB-4813-A429-CB9406050771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F0502A-BB89-4908-8E77-4C7AD9110C1A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0BDBBF3-EC89-438F-A7D4-1FE3D97673C9}" type="datetime1">
              <a:rPr lang="fr-FR" smtClean="0"/>
              <a:pPr/>
              <a:t>10/11/2012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4247657-47F5-4418-B1D3-42FA718765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ene-rohrbeck.de/documents/Rohrbeck_(2007)_Veille-strategique-en-entreprise-multinationale.pdf" TargetMode="External"/><Relationship Id="rId3" Type="http://schemas.openxmlformats.org/officeDocument/2006/relationships/hyperlink" Target="http://www.jinnove.com/upload/documentaire" TargetMode="External"/><Relationship Id="rId7" Type="http://schemas.openxmlformats.org/officeDocument/2006/relationships/hyperlink" Target="http://www.rene-rohrbeck.de/documents/Rohrbeck_Maitreau_(2007)_Le-systems-d-intelligence-economique-de-deutsche-telekom_paper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otre-offre.les-infostrateges.com/" TargetMode="External"/><Relationship Id="rId5" Type="http://schemas.openxmlformats.org/officeDocument/2006/relationships/hyperlink" Target="http://www.180-360.net/" TargetMode="External"/><Relationship Id="rId4" Type="http://schemas.openxmlformats.org/officeDocument/2006/relationships/hyperlink" Target="http://www.yellowideas.com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2060848"/>
            <a:ext cx="8250977" cy="92333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LA VEILLE STRATEGIQUE</a:t>
            </a:r>
            <a:endParaRPr lang="fr-FR" sz="5400" b="1" cap="none" spc="0" dirty="0">
              <a:ln w="11430"/>
              <a:solidFill>
                <a:schemeClr val="accent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Image 4" descr="http://www.enset-media.ac.ma/images/header_0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404664"/>
            <a:ext cx="149046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04664"/>
            <a:ext cx="151216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195736" y="692696"/>
            <a:ext cx="45365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METHODES ADMINISTRATIVES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11560" y="3212976"/>
            <a:ext cx="79208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b="1" u="sng" dirty="0" smtClean="0">
              <a:latin typeface="Times" pitchFamily="18" charset="0"/>
            </a:endParaRPr>
          </a:p>
          <a:p>
            <a:r>
              <a:rPr lang="fr-FR" sz="2400" b="1" u="sng" dirty="0" smtClean="0">
                <a:latin typeface="Times" pitchFamily="18" charset="0"/>
              </a:rPr>
              <a:t>Présenté par </a:t>
            </a:r>
            <a:r>
              <a:rPr lang="fr-FR" sz="2400" b="1" dirty="0" smtClean="0">
                <a:latin typeface="Times" pitchFamily="18" charset="0"/>
              </a:rPr>
              <a:t>:                                          </a:t>
            </a:r>
            <a:endParaRPr lang="fr-FR" sz="2400" dirty="0" smtClean="0">
              <a:latin typeface="Times" pitchFamily="18" charset="0"/>
            </a:endParaRPr>
          </a:p>
          <a:p>
            <a:r>
              <a:rPr lang="fr-FR" sz="2400" b="1" dirty="0" smtClean="0">
                <a:latin typeface="Times" pitchFamily="18" charset="0"/>
              </a:rPr>
              <a:t> </a:t>
            </a:r>
            <a:endParaRPr lang="fr-FR" sz="2400" dirty="0" smtClean="0">
              <a:latin typeface="Times" pitchFamily="18" charset="0"/>
            </a:endParaRPr>
          </a:p>
          <a:p>
            <a:r>
              <a:rPr lang="fr-FR" sz="2400" b="1" dirty="0" err="1" smtClean="0">
                <a:latin typeface="Times" pitchFamily="18" charset="0"/>
              </a:rPr>
              <a:t>Jihane</a:t>
            </a:r>
            <a:r>
              <a:rPr lang="fr-FR" sz="2400" b="1" dirty="0" smtClean="0">
                <a:latin typeface="Times" pitchFamily="18" charset="0"/>
              </a:rPr>
              <a:t>  CHERQAOUI                            </a:t>
            </a:r>
            <a:endParaRPr lang="fr-FR" sz="2400" dirty="0" smtClean="0">
              <a:latin typeface="Times" pitchFamily="18" charset="0"/>
            </a:endParaRPr>
          </a:p>
          <a:p>
            <a:endParaRPr lang="fr-FR" sz="2400" dirty="0" smtClean="0">
              <a:latin typeface="Times" pitchFamily="18" charset="0"/>
            </a:endParaRPr>
          </a:p>
          <a:p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6588224" y="6237312"/>
            <a:ext cx="2350681" cy="365125"/>
          </a:xfrm>
        </p:spPr>
        <p:txBody>
          <a:bodyPr/>
          <a:lstStyle/>
          <a:p>
            <a:r>
              <a:rPr lang="fr-FR" sz="2800" b="1" smtClean="0">
                <a:solidFill>
                  <a:schemeClr val="tx1"/>
                </a:solidFill>
              </a:rPr>
              <a:t>1 AOE B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779912" y="648866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Times" pitchFamily="18" charset="0"/>
              </a:rPr>
              <a:t>2012/2013</a:t>
            </a:r>
            <a:endParaRPr lang="fr-FR" dirty="0">
              <a:latin typeface="Times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79512" y="1196752"/>
          <a:ext cx="878497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8460432" y="6407944"/>
            <a:ext cx="552600" cy="365125"/>
          </a:xfrm>
        </p:spPr>
        <p:txBody>
          <a:bodyPr/>
          <a:lstStyle/>
          <a:p>
            <a:fld id="{6F8FE0E0-080D-4E9D-A5A0-06F4B211226C}" type="slidenum">
              <a:rPr lang="fr-FR" sz="2400" b="1" smtClean="0">
                <a:latin typeface="Times" pitchFamily="18" charset="0"/>
              </a:rPr>
              <a:pPr/>
              <a:t>10</a:t>
            </a:fld>
            <a:endParaRPr lang="fr-FR" sz="2400" b="1" dirty="0">
              <a:latin typeface="Times" pitchFamily="18" charset="0"/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" pitchFamily="18" charset="0"/>
              </a:rPr>
              <a:t>AVANTAGES ET INCONVÉNIENTS </a:t>
            </a:r>
            <a:endParaRPr lang="fr-FR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91880" y="6309320"/>
            <a:ext cx="2350681" cy="365125"/>
          </a:xfrm>
        </p:spPr>
        <p:txBody>
          <a:bodyPr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  </a:t>
            </a:r>
            <a:r>
              <a:rPr lang="fr-FR" sz="2800" dirty="0" smtClean="0">
                <a:latin typeface="Times" pitchFamily="18" charset="0"/>
              </a:rPr>
              <a:t>Une veille peut donner à l’entreprise un avantage compétitif relativement durable, car pour que les concurrents puissent se mettre à niveau il faudrait qu’ils développent leurs produits ou services afin qu’ils soient aussi compétitifs voire plus compétitifs sur le marché national et international.</a:t>
            </a:r>
            <a:endParaRPr lang="fr-FR" sz="2800" dirty="0">
              <a:latin typeface="Times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316416" y="6407944"/>
            <a:ext cx="696616" cy="365125"/>
          </a:xfrm>
        </p:spPr>
        <p:txBody>
          <a:bodyPr/>
          <a:lstStyle/>
          <a:p>
            <a:fld id="{6F8FE0E0-080D-4E9D-A5A0-06F4B211226C}" type="slidenum">
              <a:rPr lang="fr-FR" sz="2400" b="1" smtClean="0">
                <a:latin typeface="Times" pitchFamily="18" charset="0"/>
              </a:rPr>
              <a:pPr/>
              <a:t>11</a:t>
            </a:fld>
            <a:endParaRPr lang="fr-FR" sz="2400" b="1" dirty="0">
              <a:latin typeface="Times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" pitchFamily="18" charset="0"/>
              </a:rPr>
              <a:t>CONCLUSION</a:t>
            </a:r>
            <a:endParaRPr lang="fr-FR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635896" y="6165304"/>
            <a:ext cx="2350681" cy="365125"/>
          </a:xfrm>
        </p:spPr>
        <p:txBody>
          <a:bodyPr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u="sng" dirty="0" smtClean="0"/>
              <a:t>SITOGRAPHIE :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r>
              <a:rPr lang="fr-FR" u="sng" dirty="0" smtClean="0">
                <a:hlinkClick r:id="rId3"/>
              </a:rPr>
              <a:t>http://www.jinnove.com/upload/documentaire</a:t>
            </a:r>
            <a:endParaRPr lang="fr-FR" dirty="0" smtClean="0"/>
          </a:p>
          <a:p>
            <a:r>
              <a:rPr lang="fr-FR" u="sng" dirty="0" smtClean="0">
                <a:hlinkClick r:id="rId4"/>
              </a:rPr>
              <a:t>http://www.yellowideas.com</a:t>
            </a:r>
            <a:endParaRPr lang="fr-FR" dirty="0" smtClean="0"/>
          </a:p>
          <a:p>
            <a:r>
              <a:rPr lang="fr-FR" u="sng" dirty="0" smtClean="0">
                <a:hlinkClick r:id="rId5"/>
              </a:rPr>
              <a:t>http://www.180-360.net</a:t>
            </a:r>
            <a:endParaRPr lang="fr-FR" dirty="0" smtClean="0"/>
          </a:p>
          <a:p>
            <a:r>
              <a:rPr lang="fr-FR" u="sng" dirty="0" smtClean="0">
                <a:hlinkClick r:id="rId6"/>
              </a:rPr>
              <a:t>http://notre-offre.les-infostrateges.com/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 </a:t>
            </a:r>
          </a:p>
          <a:p>
            <a:r>
              <a:rPr lang="fr-FR" b="1" u="sng" dirty="0" smtClean="0"/>
              <a:t>BIBLIOGRAPHIE :</a:t>
            </a:r>
            <a:endParaRPr lang="fr-FR" dirty="0" smtClean="0"/>
          </a:p>
          <a:p>
            <a:pPr lvl="0"/>
            <a:r>
              <a:rPr lang="fr-FR" dirty="0" err="1" smtClean="0"/>
              <a:t>Rohrbeck</a:t>
            </a:r>
            <a:r>
              <a:rPr lang="fr-FR" dirty="0" smtClean="0"/>
              <a:t>, R., et M. </a:t>
            </a:r>
            <a:r>
              <a:rPr lang="fr-FR" dirty="0" err="1" smtClean="0"/>
              <a:t>Maitreau</a:t>
            </a:r>
            <a:r>
              <a:rPr lang="fr-FR" dirty="0" smtClean="0"/>
              <a:t> (2007) </a:t>
            </a:r>
            <a:r>
              <a:rPr lang="fr-FR" u="sng" dirty="0" smtClean="0">
                <a:hlinkClick r:id="rId7"/>
              </a:rPr>
              <a:t>Comment identifier et profiter des disruptions externes : Le </a:t>
            </a:r>
            <a:r>
              <a:rPr lang="fr-FR" u="sng" dirty="0" err="1" smtClean="0">
                <a:hlinkClick r:id="rId7"/>
              </a:rPr>
              <a:t>systeme</a:t>
            </a:r>
            <a:r>
              <a:rPr lang="fr-FR" u="sng" dirty="0" smtClean="0">
                <a:hlinkClick r:id="rId7"/>
              </a:rPr>
              <a:t> d'intelligence économique de Deutsche Telekom</a:t>
            </a:r>
            <a:r>
              <a:rPr lang="fr-FR" dirty="0" smtClean="0"/>
              <a:t> Colloque VSST 2007 : Marrakech, Maroc.</a:t>
            </a:r>
          </a:p>
          <a:p>
            <a:pPr lvl="0"/>
            <a:r>
              <a:rPr lang="fr-FR" dirty="0" err="1" smtClean="0"/>
              <a:t>Rohrbeck</a:t>
            </a:r>
            <a:r>
              <a:rPr lang="fr-FR" dirty="0" smtClean="0"/>
              <a:t>, R.(2007) </a:t>
            </a:r>
            <a:r>
              <a:rPr lang="fr-FR" u="sng" dirty="0" smtClean="0">
                <a:hlinkClick r:id="rId8"/>
              </a:rPr>
              <a:t>Veille stratégique en entreprise multinationale : Une étude de cas auprès de la Deutsche Telekom AG</a:t>
            </a:r>
            <a:r>
              <a:rPr lang="fr-FR" dirty="0" smtClean="0"/>
              <a:t> XVIème Conférence internationale de management stratégique (AIMS): Montréal, Canada.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 AOE B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47657-47F5-4418-B1D3-42FA71876557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" pitchFamily="18" charset="0"/>
              </a:rPr>
              <a:t>SITOGRAPHIE/BIBLIOGRAPHIE</a:t>
            </a:r>
            <a:endParaRPr lang="fr-FR" sz="2800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powerpoin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51520" y="260648"/>
            <a:ext cx="8640960" cy="5445274"/>
          </a:xfr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8460432" y="6407944"/>
            <a:ext cx="552600" cy="365125"/>
          </a:xfrm>
        </p:spPr>
        <p:txBody>
          <a:bodyPr/>
          <a:lstStyle/>
          <a:p>
            <a:fld id="{6F8FE0E0-080D-4E9D-A5A0-06F4B211226C}" type="slidenum">
              <a:rPr lang="fr-FR" sz="2400" b="1" smtClean="0">
                <a:latin typeface="Times" pitchFamily="18" charset="0"/>
              </a:rPr>
              <a:pPr/>
              <a:t>13</a:t>
            </a:fld>
            <a:endParaRPr lang="fr-FR" sz="2400" b="1" dirty="0">
              <a:latin typeface="Times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21448292">
            <a:off x="861426" y="1148830"/>
            <a:ext cx="4392488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fr-FR" sz="4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Merci </a:t>
            </a:r>
            <a:r>
              <a:rPr lang="fr-FR" sz="2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pour</a:t>
            </a:r>
            <a:r>
              <a:rPr lang="fr-FR" sz="4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votre </a:t>
            </a:r>
            <a:r>
              <a:rPr lang="fr-FR" sz="6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attention</a:t>
            </a:r>
            <a:r>
              <a:rPr lang="fr-FR" sz="40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</a:t>
            </a:r>
            <a:endParaRPr lang="fr-FR" sz="40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707904" y="6237312"/>
            <a:ext cx="2350681" cy="365125"/>
          </a:xfrm>
        </p:spPr>
        <p:txBody>
          <a:bodyPr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2400" b="1" dirty="0" smtClean="0">
                <a:latin typeface="Times" pitchFamily="18" charset="0"/>
              </a:rPr>
              <a:t>1 AOE B</a:t>
            </a:r>
            <a:endParaRPr lang="fr-FR" sz="2400" b="1" dirty="0">
              <a:latin typeface="Times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47657-47F5-4418-B1D3-42FA71876557}" type="slidenum">
              <a:rPr lang="fr-FR" sz="2400" b="1" smtClean="0">
                <a:latin typeface="Times" pitchFamily="18" charset="0"/>
              </a:rPr>
              <a:pPr/>
              <a:t>2</a:t>
            </a:fld>
            <a:endParaRPr lang="fr-FR" sz="2400" b="1" dirty="0">
              <a:latin typeface="Times" pitchFamily="18" charset="0"/>
            </a:endParaRPr>
          </a:p>
        </p:txBody>
      </p:sp>
      <p:graphicFrame>
        <p:nvGraphicFramePr>
          <p:cNvPr id="4" name="Diagramme 3"/>
          <p:cNvGraphicFramePr/>
          <p:nvPr/>
        </p:nvGraphicFramePr>
        <p:xfrm>
          <a:off x="251520" y="1340768"/>
          <a:ext cx="835292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2" descr="https://encrypted-tbn2.gstatic.com/images?q=tbn:ANd9GcT5_S2pg24K3jXWFK3epkGhxe5y14YlHVvB5eJPvz6MVRADH-CTp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08304" y="0"/>
            <a:ext cx="1835696" cy="126876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059832" y="260648"/>
            <a:ext cx="2160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 smtClean="0">
                <a:latin typeface="Times" pitchFamily="18" charset="0"/>
              </a:rPr>
              <a:t>PLAN</a:t>
            </a:r>
            <a:endParaRPr lang="fr-FR" sz="3600" dirty="0"/>
          </a:p>
        </p:txBody>
      </p:sp>
      <p:sp>
        <p:nvSpPr>
          <p:cNvPr id="8" name="ZoneTexte 7"/>
          <p:cNvSpPr txBox="1"/>
          <p:nvPr/>
        </p:nvSpPr>
        <p:spPr>
          <a:xfrm>
            <a:off x="611560" y="90872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Times" pitchFamily="18" charset="0"/>
              </a:rPr>
              <a:t>INTRODUCTION</a:t>
            </a:r>
            <a:endParaRPr lang="fr-FR" b="1" dirty="0">
              <a:latin typeface="Times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547664" y="573325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Times" pitchFamily="18" charset="0"/>
              </a:rPr>
              <a:t>CONCLUSION</a:t>
            </a:r>
            <a:endParaRPr lang="fr-FR" b="1" dirty="0">
              <a:latin typeface="Times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008112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APERÇU HISTORIQUE</a:t>
            </a:r>
            <a:endParaRPr lang="fr-FR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208912" cy="4104456"/>
          </a:xfrm>
        </p:spPr>
        <p:txBody>
          <a:bodyPr>
            <a:normAutofit/>
          </a:bodyPr>
          <a:lstStyle/>
          <a:p>
            <a:pPr algn="just"/>
            <a:r>
              <a:rPr lang="fr-FR" dirty="0">
                <a:solidFill>
                  <a:schemeClr val="tx1"/>
                </a:solidFill>
                <a:latin typeface="Times" pitchFamily="18" charset="0"/>
              </a:rPr>
              <a:t>Anciennement appelée « veille industrielle </a:t>
            </a:r>
            <a:r>
              <a:rPr lang="fr-FR" dirty="0" smtClean="0">
                <a:solidFill>
                  <a:schemeClr val="tx1"/>
                </a:solidFill>
                <a:latin typeface="Times" pitchFamily="18" charset="0"/>
              </a:rPr>
              <a:t>»,</a:t>
            </a:r>
            <a:endParaRPr lang="fr-FR" dirty="0">
              <a:solidFill>
                <a:schemeClr val="tx1"/>
              </a:solidFill>
              <a:latin typeface="Times" pitchFamily="18" charset="0"/>
            </a:endParaRPr>
          </a:p>
          <a:p>
            <a:pPr algn="just"/>
            <a:r>
              <a:rPr lang="fr-FR" dirty="0">
                <a:solidFill>
                  <a:schemeClr val="tx1"/>
                </a:solidFill>
                <a:latin typeface="Times" pitchFamily="18" charset="0"/>
              </a:rPr>
              <a:t>l</a:t>
            </a:r>
            <a:r>
              <a:rPr lang="fr-FR" dirty="0" smtClean="0">
                <a:solidFill>
                  <a:schemeClr val="tx1"/>
                </a:solidFill>
                <a:latin typeface="Times" pitchFamily="18" charset="0"/>
              </a:rPr>
              <a:t>a </a:t>
            </a:r>
            <a:r>
              <a:rPr lang="fr-FR" dirty="0">
                <a:solidFill>
                  <a:schemeClr val="tx1"/>
                </a:solidFill>
                <a:latin typeface="Times" pitchFamily="18" charset="0"/>
              </a:rPr>
              <a:t>veille est une discipline récente datant du début des années 80 environ</a:t>
            </a:r>
            <a:r>
              <a:rPr lang="fr-FR" dirty="0" smtClean="0">
                <a:solidFill>
                  <a:schemeClr val="tx1"/>
                </a:solidFill>
                <a:latin typeface="Times" pitchFamily="18" charset="0"/>
              </a:rPr>
              <a:t>. Cette mise  en  place d’une nouvelle forme de gestion de l’information tournée  vers </a:t>
            </a:r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des notions de qualité</a:t>
            </a:r>
            <a:r>
              <a:rPr lang="fr-FR" dirty="0" smtClean="0">
                <a:solidFill>
                  <a:schemeClr val="tx1"/>
                </a:solidFill>
                <a:latin typeface="Times" pitchFamily="18" charset="0"/>
              </a:rPr>
              <a:t> et </a:t>
            </a:r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non  de quantité</a:t>
            </a:r>
            <a:r>
              <a:rPr lang="fr-FR" dirty="0" smtClean="0">
                <a:solidFill>
                  <a:schemeClr val="tx1"/>
                </a:solidFill>
                <a:latin typeface="Times" pitchFamily="18" charset="0"/>
              </a:rPr>
              <a:t> a été révolutionnée par l'arrivée des moteurs de recherche depuis les années 1990.</a:t>
            </a:r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707904" y="6309320"/>
            <a:ext cx="2350681" cy="365125"/>
          </a:xfrm>
        </p:spPr>
        <p:txBody>
          <a:bodyPr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47657-47F5-4418-B1D3-42FA71876557}" type="slidenum">
              <a:rPr lang="fr-FR" sz="2400" b="1" smtClean="0">
                <a:solidFill>
                  <a:schemeClr val="tx1"/>
                </a:solidFill>
                <a:latin typeface="Times" pitchFamily="18" charset="0"/>
              </a:rPr>
              <a:pPr/>
              <a:t>3</a:t>
            </a:fld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772816"/>
            <a:ext cx="9144000" cy="4525963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  </a:t>
            </a:r>
            <a:r>
              <a:rPr lang="fr-FR" sz="2800" b="1" dirty="0" smtClean="0"/>
              <a:t>«</a:t>
            </a:r>
            <a:r>
              <a:rPr lang="fr-FR" sz="2800" dirty="0" smtClean="0">
                <a:latin typeface="Times" pitchFamily="18" charset="0"/>
              </a:rPr>
              <a:t>C’est l’observation </a:t>
            </a:r>
            <a:r>
              <a:rPr lang="fr-FR" sz="2800" dirty="0">
                <a:latin typeface="Times" pitchFamily="18" charset="0"/>
              </a:rPr>
              <a:t>et l’analyse de l’environnement scientifique, technique, technologique et économique de l’entreprise pour en détecter les menaces et saisir les opportunités de développement </a:t>
            </a:r>
            <a:r>
              <a:rPr lang="fr-FR" sz="2800" b="1" dirty="0">
                <a:latin typeface="Times" pitchFamily="18" charset="0"/>
              </a:rPr>
              <a:t>»</a:t>
            </a:r>
            <a:r>
              <a:rPr lang="fr-FR" sz="2800" dirty="0">
                <a:latin typeface="Times" pitchFamily="18" charset="0"/>
              </a:rPr>
              <a:t> </a:t>
            </a:r>
            <a:br>
              <a:rPr lang="fr-FR" sz="2800" dirty="0">
                <a:latin typeface="Times" pitchFamily="18" charset="0"/>
              </a:rPr>
            </a:br>
            <a:endParaRPr lang="fr-FR" sz="2800" dirty="0">
              <a:latin typeface="Times" pitchFamily="18" charset="0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47657-47F5-4418-B1D3-42FA71876557}" type="slidenum">
              <a:rPr lang="fr-FR" sz="2400" b="1" smtClean="0">
                <a:solidFill>
                  <a:schemeClr val="tx1"/>
                </a:solidFill>
                <a:latin typeface="Times" pitchFamily="18" charset="0"/>
              </a:rPr>
              <a:pPr/>
              <a:t>4</a:t>
            </a:fld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LA VEILLE STRATÉGIQUE</a:t>
            </a:r>
            <a:endParaRPr lang="fr-FR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pPr lvl="0"/>
            <a:r>
              <a:rPr lang="fr-FR" dirty="0">
                <a:latin typeface="Times" pitchFamily="18" charset="0"/>
              </a:rPr>
              <a:t>Comparer son savoir faire et le développer.</a:t>
            </a:r>
          </a:p>
          <a:p>
            <a:pPr lvl="0"/>
            <a:r>
              <a:rPr lang="fr-FR" dirty="0">
                <a:latin typeface="Times" pitchFamily="18" charset="0"/>
              </a:rPr>
              <a:t>Choisir un projet.</a:t>
            </a:r>
          </a:p>
          <a:p>
            <a:pPr lvl="0"/>
            <a:r>
              <a:rPr lang="fr-FR" dirty="0">
                <a:latin typeface="Times" pitchFamily="18" charset="0"/>
              </a:rPr>
              <a:t>Mettre en place un projet d'innovation.</a:t>
            </a:r>
          </a:p>
          <a:p>
            <a:pPr lvl="0"/>
            <a:r>
              <a:rPr lang="fr-FR" dirty="0">
                <a:latin typeface="Times" pitchFamily="18" charset="0"/>
              </a:rPr>
              <a:t>Recentrer ou au contraire diversifier les activités de l'entreprise</a:t>
            </a:r>
            <a:r>
              <a:rPr lang="fr-FR" dirty="0" smtClean="0">
                <a:latin typeface="Times" pitchFamily="18" charset="0"/>
              </a:rPr>
              <a:t>.</a:t>
            </a:r>
          </a:p>
          <a:p>
            <a:pPr lvl="0"/>
            <a:r>
              <a:rPr lang="fr-FR" dirty="0" smtClean="0">
                <a:latin typeface="Times" pitchFamily="18" charset="0"/>
              </a:rPr>
              <a:t>Acheter et vendre des licences.</a:t>
            </a:r>
            <a:endParaRPr lang="fr-FR" dirty="0">
              <a:latin typeface="Times" pitchFamily="18" charset="0"/>
            </a:endParaRPr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283968" y="6492875"/>
            <a:ext cx="2350681" cy="365125"/>
          </a:xfrm>
        </p:spPr>
        <p:txBody>
          <a:bodyPr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47657-47F5-4418-B1D3-42FA71876557}" type="slidenum">
              <a:rPr lang="fr-FR" sz="2400" b="1" smtClean="0">
                <a:solidFill>
                  <a:schemeClr val="tx1"/>
                </a:solidFill>
                <a:latin typeface="Times" pitchFamily="18" charset="0"/>
              </a:rPr>
              <a:pPr/>
              <a:t>5</a:t>
            </a:fld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OBJECTIFS</a:t>
            </a:r>
            <a:endParaRPr lang="fr-FR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3672408"/>
          </a:xfrm>
        </p:spPr>
        <p:txBody>
          <a:bodyPr/>
          <a:lstStyle/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smtClean="0"/>
              <a:t>   </a:t>
            </a:r>
            <a:r>
              <a:rPr lang="fr-FR" dirty="0" smtClean="0">
                <a:latin typeface="Times" pitchFamily="18" charset="0"/>
              </a:rPr>
              <a:t>La </a:t>
            </a:r>
            <a:r>
              <a:rPr lang="fr-FR" dirty="0">
                <a:latin typeface="Times" pitchFamily="18" charset="0"/>
              </a:rPr>
              <a:t>veille </a:t>
            </a:r>
            <a:r>
              <a:rPr lang="fr-FR" dirty="0" smtClean="0">
                <a:latin typeface="Times" pitchFamily="18" charset="0"/>
              </a:rPr>
              <a:t>stratégique repose </a:t>
            </a:r>
            <a:r>
              <a:rPr lang="fr-FR" dirty="0">
                <a:latin typeface="Times" pitchFamily="18" charset="0"/>
              </a:rPr>
              <a:t>sur deux méthodes </a:t>
            </a:r>
            <a:r>
              <a:rPr lang="fr-FR" dirty="0" smtClean="0">
                <a:latin typeface="Times" pitchFamily="18" charset="0"/>
              </a:rPr>
              <a:t>:</a:t>
            </a:r>
          </a:p>
          <a:p>
            <a:pPr>
              <a:buNone/>
            </a:pPr>
            <a:endParaRPr lang="fr-FR" dirty="0"/>
          </a:p>
          <a:p>
            <a:r>
              <a:rPr lang="fr-FR" b="1" dirty="0" smtClean="0"/>
              <a:t>HUMINT (</a:t>
            </a:r>
            <a:r>
              <a:rPr lang="fr-FR" b="1" dirty="0" err="1" smtClean="0"/>
              <a:t>Human</a:t>
            </a:r>
            <a:r>
              <a:rPr lang="fr-FR" b="1" dirty="0" smtClean="0"/>
              <a:t> Intelligence)</a:t>
            </a:r>
            <a:endParaRPr lang="fr-FR" dirty="0"/>
          </a:p>
          <a:p>
            <a:r>
              <a:rPr lang="fr-FR" b="1" dirty="0" smtClean="0"/>
              <a:t>OSINT (Open Source Intelligence).</a:t>
            </a:r>
            <a:endParaRPr lang="fr-FR" dirty="0"/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355976" y="6492875"/>
            <a:ext cx="2350681" cy="365125"/>
          </a:xfrm>
        </p:spPr>
        <p:txBody>
          <a:bodyPr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8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47657-47F5-4418-B1D3-42FA71876557}" type="slidenum">
              <a:rPr lang="fr-FR" sz="2400" b="1" smtClean="0">
                <a:solidFill>
                  <a:schemeClr val="tx1"/>
                </a:solidFill>
                <a:latin typeface="Times" pitchFamily="18" charset="0"/>
              </a:rPr>
              <a:pPr/>
              <a:t>6</a:t>
            </a:fld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Times" pitchFamily="18" charset="0"/>
              </a:rPr>
              <a:t>MÉTHODES «VEILLE STRATEGIQUE»</a:t>
            </a:r>
            <a:r>
              <a:rPr lang="fr-FR" dirty="0" smtClean="0">
                <a:solidFill>
                  <a:schemeClr val="tx1"/>
                </a:solidFill>
                <a:latin typeface="Times" pitchFamily="18" charset="0"/>
              </a:rPr>
              <a:t> </a:t>
            </a:r>
            <a:endParaRPr lang="fr-FR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836712"/>
            <a:ext cx="8064896" cy="554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31840" y="6492875"/>
            <a:ext cx="2895600" cy="365125"/>
          </a:xfrm>
        </p:spPr>
        <p:txBody>
          <a:bodyPr/>
          <a:lstStyle/>
          <a:p>
            <a:r>
              <a:rPr lang="fr-FR" sz="24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516216" y="6492875"/>
            <a:ext cx="2133600" cy="365125"/>
          </a:xfrm>
        </p:spPr>
        <p:txBody>
          <a:bodyPr/>
          <a:lstStyle/>
          <a:p>
            <a:fld id="{54247657-47F5-4418-B1D3-42FA71876557}" type="slidenum">
              <a:rPr lang="fr-FR" sz="2400" b="1" smtClean="0">
                <a:solidFill>
                  <a:schemeClr val="tx1"/>
                </a:solidFill>
                <a:latin typeface="Times" pitchFamily="18" charset="0"/>
              </a:rPr>
              <a:pPr/>
              <a:t>7</a:t>
            </a:fld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259632" y="0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latin typeface="Times" pitchFamily="18" charset="0"/>
              </a:rPr>
              <a:t>PROCESSUS </a:t>
            </a:r>
            <a:endParaRPr lang="fr-FR" sz="4000" b="1" dirty="0">
              <a:latin typeface="Times" pitchFamily="18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723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31840" y="6309320"/>
            <a:ext cx="2350681" cy="365125"/>
          </a:xfrm>
        </p:spPr>
        <p:txBody>
          <a:bodyPr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8388424" y="6407944"/>
            <a:ext cx="624608" cy="365125"/>
          </a:xfrm>
        </p:spPr>
        <p:txBody>
          <a:bodyPr/>
          <a:lstStyle/>
          <a:p>
            <a:fld id="{54247657-47F5-4418-B1D3-42FA71876557}" type="slidenum">
              <a:rPr lang="fr-FR" sz="2400" b="1" smtClean="0">
                <a:solidFill>
                  <a:schemeClr val="tx1"/>
                </a:solidFill>
                <a:latin typeface="Times" pitchFamily="18" charset="0"/>
              </a:rPr>
              <a:pPr/>
              <a:t>8</a:t>
            </a:fld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139952" y="188640"/>
            <a:ext cx="4788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latin typeface="Times" pitchFamily="18" charset="0"/>
              </a:rPr>
              <a:t>DEMARCHE</a:t>
            </a:r>
            <a:endParaRPr lang="fr-FR" sz="3600" b="1" dirty="0">
              <a:latin typeface="Times" pitchFamily="18" charset="0"/>
            </a:endParaRPr>
          </a:p>
        </p:txBody>
      </p: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" pitchFamily="18" charset="0"/>
              </a:rPr>
              <a:t>SOURCES D’INFORMATIONS</a:t>
            </a:r>
            <a:endParaRPr lang="fr-FR" dirty="0">
              <a:solidFill>
                <a:schemeClr val="tx1"/>
              </a:solidFill>
              <a:latin typeface="Times" pitchFamily="18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755576" y="1484784"/>
          <a:ext cx="7704856" cy="43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888432"/>
              </a:tblGrid>
              <a:tr h="953264">
                <a:tc>
                  <a:txBody>
                    <a:bodyPr/>
                    <a:lstStyle/>
                    <a:p>
                      <a:pPr algn="ctr"/>
                      <a:endParaRPr kumimoji="0" lang="fr-FR" sz="1800" b="0" i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kumimoji="0" lang="fr-FR" sz="24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Sources formelles</a:t>
                      </a:r>
                      <a:endParaRPr lang="fr-FR" sz="2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fr-FR" sz="1800" b="0" i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kumimoji="0" lang="fr-FR" sz="24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Sources informelles</a:t>
                      </a:r>
                      <a:endParaRPr lang="fr-FR" sz="2400" b="1" i="0" dirty="0"/>
                    </a:p>
                  </a:txBody>
                  <a:tcPr/>
                </a:tc>
              </a:tr>
              <a:tr h="3439224">
                <a:tc>
                  <a:txBody>
                    <a:bodyPr/>
                    <a:lstStyle/>
                    <a:p>
                      <a:pPr algn="l"/>
                      <a:r>
                        <a:rPr kumimoji="0" lang="fr-FR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presse, la télévision, la radio, les livres, banques de donnée et CD-ROM, les brevets, les informations légales, les étude publiques réalisée par des prestataires publics ou privés.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 expositions et les salons , les fournisseurs , les colloques les congrès les clubs, les concurrents,  les sources internes de l’entreprise, sites web, les réseaux personnels.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E0E0-080D-4E9D-A5A0-06F4B211226C}" type="slidenum">
              <a:rPr lang="fr-FR" sz="2400" b="1" smtClean="0">
                <a:latin typeface="Times" pitchFamily="18" charset="0"/>
              </a:rPr>
              <a:pPr/>
              <a:t>9</a:t>
            </a:fld>
            <a:endParaRPr lang="fr-FR" sz="2400" b="1" dirty="0">
              <a:latin typeface="Times" pitchFamily="18" charset="0"/>
            </a:endParaRP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347864" y="6309320"/>
            <a:ext cx="2350681" cy="365125"/>
          </a:xfrm>
        </p:spPr>
        <p:txBody>
          <a:bodyPr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  <a:latin typeface="Times" pitchFamily="18" charset="0"/>
              </a:rPr>
              <a:t>1 AOE B</a:t>
            </a:r>
            <a:endParaRPr lang="fr-FR" sz="24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800</TotalTime>
  <Words>306</Words>
  <Application>Microsoft Office PowerPoint</Application>
  <PresentationFormat>Affichage à l'écran (4:3)</PresentationFormat>
  <Paragraphs>105</Paragraphs>
  <Slides>13</Slides>
  <Notes>13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Rotonde</vt:lpstr>
      <vt:lpstr>Diapositive 1</vt:lpstr>
      <vt:lpstr>Diapositive 2</vt:lpstr>
      <vt:lpstr>APERÇU HISTORIQUE</vt:lpstr>
      <vt:lpstr>LA VEILLE STRATÉGIQUE</vt:lpstr>
      <vt:lpstr>OBJECTIFS</vt:lpstr>
      <vt:lpstr>MÉTHODES «VEILLE STRATEGIQUE» </vt:lpstr>
      <vt:lpstr>Diapositive 7</vt:lpstr>
      <vt:lpstr>Diapositive 8</vt:lpstr>
      <vt:lpstr>SOURCES D’INFORMATIONS</vt:lpstr>
      <vt:lpstr>AVANTAGES ET INCONVÉNIENTS </vt:lpstr>
      <vt:lpstr>CONCLUSION</vt:lpstr>
      <vt:lpstr>SITOGRAPHIE/BIBLIOGRAPHIE</vt:lpstr>
      <vt:lpstr>Diapositive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samsung</dc:creator>
  <cp:lastModifiedBy>samsung</cp:lastModifiedBy>
  <cp:revision>23</cp:revision>
  <dcterms:created xsi:type="dcterms:W3CDTF">2012-10-03T23:06:16Z</dcterms:created>
  <dcterms:modified xsi:type="dcterms:W3CDTF">2012-11-10T22:54:14Z</dcterms:modified>
</cp:coreProperties>
</file>