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Default Extension="png" ContentType="image/png"/>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notesMasterIdLst>
    <p:notesMasterId r:id="rId47"/>
  </p:notesMasterIdLst>
  <p:sldIdLst>
    <p:sldId id="256" r:id="rId3"/>
    <p:sldId id="257" r:id="rId4"/>
    <p:sldId id="297" r:id="rId5"/>
    <p:sldId id="265" r:id="rId6"/>
    <p:sldId id="268" r:id="rId7"/>
    <p:sldId id="296" r:id="rId8"/>
    <p:sldId id="269" r:id="rId9"/>
    <p:sldId id="270" r:id="rId10"/>
    <p:sldId id="273" r:id="rId11"/>
    <p:sldId id="274" r:id="rId12"/>
    <p:sldId id="287" r:id="rId13"/>
    <p:sldId id="288" r:id="rId14"/>
    <p:sldId id="289" r:id="rId15"/>
    <p:sldId id="290" r:id="rId16"/>
    <p:sldId id="291" r:id="rId17"/>
    <p:sldId id="292" r:id="rId18"/>
    <p:sldId id="293" r:id="rId19"/>
    <p:sldId id="298" r:id="rId20"/>
    <p:sldId id="299" r:id="rId21"/>
    <p:sldId id="300" r:id="rId22"/>
    <p:sldId id="301" r:id="rId23"/>
    <p:sldId id="302" r:id="rId24"/>
    <p:sldId id="303" r:id="rId25"/>
    <p:sldId id="304" r:id="rId26"/>
    <p:sldId id="305" r:id="rId27"/>
    <p:sldId id="306" r:id="rId28"/>
    <p:sldId id="307" r:id="rId29"/>
    <p:sldId id="323" r:id="rId30"/>
    <p:sldId id="318" r:id="rId31"/>
    <p:sldId id="319" r:id="rId32"/>
    <p:sldId id="320" r:id="rId33"/>
    <p:sldId id="321" r:id="rId34"/>
    <p:sldId id="322" r:id="rId35"/>
    <p:sldId id="294" r:id="rId36"/>
    <p:sldId id="276" r:id="rId37"/>
    <p:sldId id="277" r:id="rId38"/>
    <p:sldId id="278" r:id="rId39"/>
    <p:sldId id="279" r:id="rId40"/>
    <p:sldId id="280" r:id="rId41"/>
    <p:sldId id="281" r:id="rId42"/>
    <p:sldId id="282" r:id="rId43"/>
    <p:sldId id="283" r:id="rId44"/>
    <p:sldId id="284" r:id="rId45"/>
    <p:sldId id="285"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039" autoAdjust="0"/>
  </p:normalViewPr>
  <p:slideViewPr>
    <p:cSldViewPr>
      <p:cViewPr>
        <p:scale>
          <a:sx n="66" d="100"/>
          <a:sy n="66" d="100"/>
        </p:scale>
        <p:origin x="-636" y="7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57B3-31B3-4CBB-9F07-B525C80B229B}" type="doc">
      <dgm:prSet loTypeId="urn:microsoft.com/office/officeart/2005/8/layout/vList2" loCatId="list" qsTypeId="urn:microsoft.com/office/officeart/2005/8/quickstyle/3d4" qsCatId="3D" csTypeId="urn:microsoft.com/office/officeart/2005/8/colors/accent2_5" csCatId="accent2" phldr="1"/>
      <dgm:spPr/>
      <dgm:t>
        <a:bodyPr/>
        <a:lstStyle/>
        <a:p>
          <a:endParaRPr lang="fr-FR"/>
        </a:p>
      </dgm:t>
    </dgm:pt>
    <dgm:pt modelId="{A2812649-ECE4-4329-9951-EB0D179B186A}">
      <dgm:prSet phldrT="[Texte]" custT="1"/>
      <dgm:spPr/>
      <dgm:t>
        <a:bodyPr/>
        <a:lstStyle/>
        <a:p>
          <a:r>
            <a:rPr lang="fr-FR" sz="1800" b="1" smtClean="0">
              <a:latin typeface="+mj-lt"/>
            </a:rPr>
            <a:t>Introduction</a:t>
          </a:r>
          <a:endParaRPr lang="fr-FR" sz="1800" b="1" dirty="0">
            <a:latin typeface="+mj-lt"/>
          </a:endParaRPr>
        </a:p>
      </dgm:t>
    </dgm:pt>
    <dgm:pt modelId="{0B46937F-FAE7-4ECD-B6A1-43B0B174173E}" type="parTrans" cxnId="{E356587B-7155-41CE-8D87-7E06F3069B2C}">
      <dgm:prSet/>
      <dgm:spPr/>
      <dgm:t>
        <a:bodyPr/>
        <a:lstStyle/>
        <a:p>
          <a:endParaRPr lang="fr-FR" sz="1800" b="1">
            <a:latin typeface="Monotype Corsiva" pitchFamily="66" charset="0"/>
          </a:endParaRPr>
        </a:p>
      </dgm:t>
    </dgm:pt>
    <dgm:pt modelId="{4EEA1D90-3284-42E9-9CBF-5BA8DEE549D5}" type="sibTrans" cxnId="{E356587B-7155-41CE-8D87-7E06F3069B2C}">
      <dgm:prSet/>
      <dgm:spPr/>
      <dgm:t>
        <a:bodyPr/>
        <a:lstStyle/>
        <a:p>
          <a:endParaRPr lang="fr-FR" sz="1800" b="1">
            <a:latin typeface="Monotype Corsiva" pitchFamily="66" charset="0"/>
          </a:endParaRPr>
        </a:p>
      </dgm:t>
    </dgm:pt>
    <dgm:pt modelId="{94CD0EED-5A63-496F-A2AC-AA841B0790D4}">
      <dgm:prSet phldrT="[Texte]" custT="1"/>
      <dgm:spPr/>
      <dgm:t>
        <a:bodyPr/>
        <a:lstStyle/>
        <a:p>
          <a:r>
            <a:rPr lang="fr-FR" sz="1800" b="1" smtClean="0">
              <a:latin typeface="+mj-lt"/>
            </a:rPr>
            <a:t>Principes de la conduite d’un projet</a:t>
          </a:r>
          <a:endParaRPr lang="fr-FR" sz="1800" b="1" dirty="0">
            <a:latin typeface="+mj-lt"/>
          </a:endParaRPr>
        </a:p>
      </dgm:t>
    </dgm:pt>
    <dgm:pt modelId="{A3BFD1A3-9844-4929-9D8A-008372221140}" type="parTrans" cxnId="{4B7D0D61-91DE-4932-88A3-A5BC165F21A1}">
      <dgm:prSet/>
      <dgm:spPr/>
      <dgm:t>
        <a:bodyPr/>
        <a:lstStyle/>
        <a:p>
          <a:endParaRPr lang="fr-FR" sz="1800" b="1">
            <a:latin typeface="Monotype Corsiva" pitchFamily="66" charset="0"/>
          </a:endParaRPr>
        </a:p>
      </dgm:t>
    </dgm:pt>
    <dgm:pt modelId="{CE4C18FA-4F28-46EC-8332-F1100F294B20}" type="sibTrans" cxnId="{4B7D0D61-91DE-4932-88A3-A5BC165F21A1}">
      <dgm:prSet/>
      <dgm:spPr/>
      <dgm:t>
        <a:bodyPr/>
        <a:lstStyle/>
        <a:p>
          <a:endParaRPr lang="fr-FR" sz="1800" b="1">
            <a:latin typeface="Monotype Corsiva" pitchFamily="66" charset="0"/>
          </a:endParaRPr>
        </a:p>
      </dgm:t>
    </dgm:pt>
    <dgm:pt modelId="{6B3DFEF4-BBF5-4F02-916F-01B241CD3D16}">
      <dgm:prSet custT="1"/>
      <dgm:spPr/>
      <dgm:t>
        <a:bodyPr/>
        <a:lstStyle/>
        <a:p>
          <a:r>
            <a:rPr lang="fr-FR" sz="1800" b="1" dirty="0" smtClean="0">
              <a:latin typeface="+mj-lt"/>
            </a:rPr>
            <a:t>Principaux acteurs</a:t>
          </a:r>
          <a:endParaRPr lang="fr-FR" sz="1800" b="1" dirty="0">
            <a:latin typeface="+mj-lt"/>
          </a:endParaRPr>
        </a:p>
      </dgm:t>
    </dgm:pt>
    <dgm:pt modelId="{8FE8865A-7FD5-47B9-8B1D-0C6B4CAD8C64}" type="parTrans" cxnId="{6309C4B2-7AF2-456A-95E3-2F97BDF31770}">
      <dgm:prSet/>
      <dgm:spPr/>
      <dgm:t>
        <a:bodyPr/>
        <a:lstStyle/>
        <a:p>
          <a:endParaRPr lang="fr-FR" sz="1800" b="1">
            <a:latin typeface="Monotype Corsiva" pitchFamily="66" charset="0"/>
          </a:endParaRPr>
        </a:p>
      </dgm:t>
    </dgm:pt>
    <dgm:pt modelId="{8ACD2CFB-C21E-43D3-A6CF-78591A7FD616}" type="sibTrans" cxnId="{6309C4B2-7AF2-456A-95E3-2F97BDF31770}">
      <dgm:prSet/>
      <dgm:spPr/>
      <dgm:t>
        <a:bodyPr/>
        <a:lstStyle/>
        <a:p>
          <a:endParaRPr lang="fr-FR" sz="1800" b="1">
            <a:latin typeface="Monotype Corsiva" pitchFamily="66" charset="0"/>
          </a:endParaRPr>
        </a:p>
      </dgm:t>
    </dgm:pt>
    <dgm:pt modelId="{A063AC21-E6B6-4480-976C-3BE327AB6198}">
      <dgm:prSet custT="1"/>
      <dgm:spPr/>
      <dgm:t>
        <a:bodyPr/>
        <a:lstStyle/>
        <a:p>
          <a:r>
            <a:rPr lang="fr-FR" sz="1800" b="1" smtClean="0">
              <a:latin typeface="+mj-lt"/>
            </a:rPr>
            <a:t>Mise en place d’un système d’information</a:t>
          </a:r>
          <a:endParaRPr lang="fr-FR" sz="1800" b="1" dirty="0">
            <a:latin typeface="+mj-lt"/>
          </a:endParaRPr>
        </a:p>
      </dgm:t>
    </dgm:pt>
    <dgm:pt modelId="{7236FF44-3FAD-4E9B-B83F-595B924B137C}" type="parTrans" cxnId="{D448CF78-A87A-4621-B2D2-4281AB615E57}">
      <dgm:prSet/>
      <dgm:spPr/>
      <dgm:t>
        <a:bodyPr/>
        <a:lstStyle/>
        <a:p>
          <a:endParaRPr lang="fr-FR" sz="1800" b="1">
            <a:latin typeface="Monotype Corsiva" pitchFamily="66" charset="0"/>
          </a:endParaRPr>
        </a:p>
      </dgm:t>
    </dgm:pt>
    <dgm:pt modelId="{895AD5D8-5FAE-4DC8-B226-5EA4E505BC16}" type="sibTrans" cxnId="{D448CF78-A87A-4621-B2D2-4281AB615E57}">
      <dgm:prSet/>
      <dgm:spPr/>
      <dgm:t>
        <a:bodyPr/>
        <a:lstStyle/>
        <a:p>
          <a:endParaRPr lang="fr-FR" sz="1800" b="1">
            <a:latin typeface="Monotype Corsiva" pitchFamily="66" charset="0"/>
          </a:endParaRPr>
        </a:p>
      </dgm:t>
    </dgm:pt>
    <dgm:pt modelId="{9DE6367B-488C-4349-88CC-675630E1A1ED}">
      <dgm:prSet custT="1"/>
      <dgm:spPr/>
      <dgm:t>
        <a:bodyPr/>
        <a:lstStyle/>
        <a:p>
          <a:r>
            <a:rPr lang="fr-FR" sz="1800" b="1" smtClean="0">
              <a:latin typeface="+mj-lt"/>
            </a:rPr>
            <a:t>phase de réalisation</a:t>
          </a:r>
          <a:endParaRPr lang="fr-FR" sz="1800" b="1" dirty="0">
            <a:latin typeface="+mj-lt"/>
          </a:endParaRPr>
        </a:p>
      </dgm:t>
    </dgm:pt>
    <dgm:pt modelId="{7B7C0DCF-6AF0-4FD7-855D-5CB751DEAA55}" type="parTrans" cxnId="{ED955908-C928-4D34-B51D-74FA47C81BBA}">
      <dgm:prSet/>
      <dgm:spPr/>
      <dgm:t>
        <a:bodyPr/>
        <a:lstStyle/>
        <a:p>
          <a:endParaRPr lang="fr-FR" sz="1800" b="1">
            <a:latin typeface="Monotype Corsiva" pitchFamily="66" charset="0"/>
          </a:endParaRPr>
        </a:p>
      </dgm:t>
    </dgm:pt>
    <dgm:pt modelId="{C9B62F1A-E9CD-4385-A2E5-DB6E7FD52F33}" type="sibTrans" cxnId="{ED955908-C928-4D34-B51D-74FA47C81BBA}">
      <dgm:prSet/>
      <dgm:spPr/>
      <dgm:t>
        <a:bodyPr/>
        <a:lstStyle/>
        <a:p>
          <a:endParaRPr lang="fr-FR" sz="1800" b="1">
            <a:latin typeface="Monotype Corsiva" pitchFamily="66" charset="0"/>
          </a:endParaRPr>
        </a:p>
      </dgm:t>
    </dgm:pt>
    <dgm:pt modelId="{1BF9A9C1-D2C3-4FDF-BA53-BFB6C8809594}">
      <dgm:prSet custT="1"/>
      <dgm:spPr/>
      <dgm:t>
        <a:bodyPr/>
        <a:lstStyle/>
        <a:p>
          <a:r>
            <a:rPr lang="fr-FR" sz="1800" b="1" dirty="0" smtClean="0">
              <a:latin typeface="+mj-lt"/>
            </a:rPr>
            <a:t>phase préparatoire</a:t>
          </a:r>
          <a:endParaRPr lang="fr-FR" sz="1800" b="1" dirty="0">
            <a:latin typeface="+mj-lt"/>
          </a:endParaRPr>
        </a:p>
      </dgm:t>
    </dgm:pt>
    <dgm:pt modelId="{D278F53B-F0FD-49E0-AFC8-BCA47AD0429F}" type="parTrans" cxnId="{CD057C3E-CAE7-46BA-8437-67CE47C23AC4}">
      <dgm:prSet/>
      <dgm:spPr/>
      <dgm:t>
        <a:bodyPr/>
        <a:lstStyle/>
        <a:p>
          <a:endParaRPr lang="fr-FR" sz="1800"/>
        </a:p>
      </dgm:t>
    </dgm:pt>
    <dgm:pt modelId="{50A03AF4-DE4B-436C-82D0-936C5F47D9E7}" type="sibTrans" cxnId="{CD057C3E-CAE7-46BA-8437-67CE47C23AC4}">
      <dgm:prSet/>
      <dgm:spPr/>
      <dgm:t>
        <a:bodyPr/>
        <a:lstStyle/>
        <a:p>
          <a:endParaRPr lang="fr-FR" sz="1800"/>
        </a:p>
      </dgm:t>
    </dgm:pt>
    <dgm:pt modelId="{F7B83A68-16E1-402E-ABD3-2B3C8F0B773F}">
      <dgm:prSet custT="1"/>
      <dgm:spPr/>
      <dgm:t>
        <a:bodyPr/>
        <a:lstStyle/>
        <a:p>
          <a:r>
            <a:rPr lang="fr-FR" sz="1800" b="1" smtClean="0">
              <a:latin typeface="+mj-lt"/>
            </a:rPr>
            <a:t>phase de recette</a:t>
          </a:r>
          <a:endParaRPr lang="fr-FR" sz="1800" b="1" dirty="0">
            <a:latin typeface="+mj-lt"/>
          </a:endParaRPr>
        </a:p>
      </dgm:t>
    </dgm:pt>
    <dgm:pt modelId="{F64AF7FE-DF7E-44DE-8AF4-42633073019C}" type="parTrans" cxnId="{C4D18C0F-1150-4D2A-8719-DE7A1B78EDEC}">
      <dgm:prSet/>
      <dgm:spPr/>
      <dgm:t>
        <a:bodyPr/>
        <a:lstStyle/>
        <a:p>
          <a:endParaRPr lang="fr-FR"/>
        </a:p>
      </dgm:t>
    </dgm:pt>
    <dgm:pt modelId="{DEEBBC9D-236F-4A0A-9E3C-BA85B2E3E08D}" type="sibTrans" cxnId="{C4D18C0F-1150-4D2A-8719-DE7A1B78EDEC}">
      <dgm:prSet/>
      <dgm:spPr/>
      <dgm:t>
        <a:bodyPr/>
        <a:lstStyle/>
        <a:p>
          <a:endParaRPr lang="fr-FR"/>
        </a:p>
      </dgm:t>
    </dgm:pt>
    <dgm:pt modelId="{F5E53576-B361-4A31-BE17-1F5FCD9EBCF5}">
      <dgm:prSet custT="1"/>
      <dgm:spPr/>
      <dgm:t>
        <a:bodyPr/>
        <a:lstStyle/>
        <a:p>
          <a:r>
            <a:rPr lang="fr-FR" sz="1800" b="1" dirty="0" smtClean="0">
              <a:latin typeface="+mj-lt"/>
            </a:rPr>
            <a:t>phase de clôture</a:t>
          </a:r>
          <a:endParaRPr lang="fr-FR" sz="1800" b="1" dirty="0">
            <a:latin typeface="+mj-lt"/>
          </a:endParaRPr>
        </a:p>
      </dgm:t>
    </dgm:pt>
    <dgm:pt modelId="{2D2DF778-552B-4D4C-A0B0-907CB68D2579}" type="parTrans" cxnId="{AD689C56-EDB5-4BDB-B59A-BBE3E15CBCE4}">
      <dgm:prSet/>
      <dgm:spPr/>
      <dgm:t>
        <a:bodyPr/>
        <a:lstStyle/>
        <a:p>
          <a:endParaRPr lang="fr-FR"/>
        </a:p>
      </dgm:t>
    </dgm:pt>
    <dgm:pt modelId="{B0AD9F43-52AB-4FBF-9704-061A94BF04AA}" type="sibTrans" cxnId="{AD689C56-EDB5-4BDB-B59A-BBE3E15CBCE4}">
      <dgm:prSet/>
      <dgm:spPr/>
      <dgm:t>
        <a:bodyPr/>
        <a:lstStyle/>
        <a:p>
          <a:endParaRPr lang="fr-FR"/>
        </a:p>
      </dgm:t>
    </dgm:pt>
    <dgm:pt modelId="{2EE47112-99D6-4A3E-B5B9-177177B32F4E}" type="pres">
      <dgm:prSet presAssocID="{B84257B3-31B3-4CBB-9F07-B525C80B229B}" presName="linear" presStyleCnt="0">
        <dgm:presLayoutVars>
          <dgm:animLvl val="lvl"/>
          <dgm:resizeHandles val="exact"/>
        </dgm:presLayoutVars>
      </dgm:prSet>
      <dgm:spPr/>
      <dgm:t>
        <a:bodyPr/>
        <a:lstStyle/>
        <a:p>
          <a:endParaRPr lang="fr-FR"/>
        </a:p>
      </dgm:t>
    </dgm:pt>
    <dgm:pt modelId="{57BDF02F-DF38-4564-927E-337665D06EC3}" type="pres">
      <dgm:prSet presAssocID="{A2812649-ECE4-4329-9951-EB0D179B186A}" presName="parentText" presStyleLbl="node1" presStyleIdx="0" presStyleCnt="8" custLinFactNeighborY="-2429">
        <dgm:presLayoutVars>
          <dgm:chMax val="0"/>
          <dgm:bulletEnabled val="1"/>
        </dgm:presLayoutVars>
      </dgm:prSet>
      <dgm:spPr/>
      <dgm:t>
        <a:bodyPr/>
        <a:lstStyle/>
        <a:p>
          <a:endParaRPr lang="fr-FR"/>
        </a:p>
      </dgm:t>
    </dgm:pt>
    <dgm:pt modelId="{849748EC-EBAE-4EE4-917A-2A68A59EE72A}" type="pres">
      <dgm:prSet presAssocID="{4EEA1D90-3284-42E9-9CBF-5BA8DEE549D5}" presName="spacer" presStyleCnt="0"/>
      <dgm:spPr/>
      <dgm:t>
        <a:bodyPr/>
        <a:lstStyle/>
        <a:p>
          <a:endParaRPr lang="fr-FR"/>
        </a:p>
      </dgm:t>
    </dgm:pt>
    <dgm:pt modelId="{080F78C4-CD03-4A6F-BDC8-79FE1DF603B8}" type="pres">
      <dgm:prSet presAssocID="{94CD0EED-5A63-496F-A2AC-AA841B0790D4}" presName="parentText" presStyleLbl="node1" presStyleIdx="1" presStyleCnt="8">
        <dgm:presLayoutVars>
          <dgm:chMax val="0"/>
          <dgm:bulletEnabled val="1"/>
        </dgm:presLayoutVars>
      </dgm:prSet>
      <dgm:spPr/>
      <dgm:t>
        <a:bodyPr/>
        <a:lstStyle/>
        <a:p>
          <a:endParaRPr lang="fr-FR"/>
        </a:p>
      </dgm:t>
    </dgm:pt>
    <dgm:pt modelId="{FF899A76-5007-441C-9D07-019BB020F15D}" type="pres">
      <dgm:prSet presAssocID="{CE4C18FA-4F28-46EC-8332-F1100F294B20}" presName="spacer" presStyleCnt="0"/>
      <dgm:spPr/>
      <dgm:t>
        <a:bodyPr/>
        <a:lstStyle/>
        <a:p>
          <a:endParaRPr lang="fr-FR"/>
        </a:p>
      </dgm:t>
    </dgm:pt>
    <dgm:pt modelId="{B408BD11-15A9-46CD-82D6-8529C3B4BD34}" type="pres">
      <dgm:prSet presAssocID="{6B3DFEF4-BBF5-4F02-916F-01B241CD3D16}" presName="parentText" presStyleLbl="node1" presStyleIdx="2" presStyleCnt="8">
        <dgm:presLayoutVars>
          <dgm:chMax val="0"/>
          <dgm:bulletEnabled val="1"/>
        </dgm:presLayoutVars>
      </dgm:prSet>
      <dgm:spPr/>
      <dgm:t>
        <a:bodyPr/>
        <a:lstStyle/>
        <a:p>
          <a:endParaRPr lang="fr-FR"/>
        </a:p>
      </dgm:t>
    </dgm:pt>
    <dgm:pt modelId="{341EAF09-6F95-4CA3-8E25-FD0691D445BC}" type="pres">
      <dgm:prSet presAssocID="{8ACD2CFB-C21E-43D3-A6CF-78591A7FD616}" presName="spacer" presStyleCnt="0"/>
      <dgm:spPr/>
      <dgm:t>
        <a:bodyPr/>
        <a:lstStyle/>
        <a:p>
          <a:endParaRPr lang="fr-FR"/>
        </a:p>
      </dgm:t>
    </dgm:pt>
    <dgm:pt modelId="{A0F33E39-01A8-4E21-A5A8-0FB113835711}" type="pres">
      <dgm:prSet presAssocID="{A063AC21-E6B6-4480-976C-3BE327AB6198}" presName="parentText" presStyleLbl="node1" presStyleIdx="3" presStyleCnt="8">
        <dgm:presLayoutVars>
          <dgm:chMax val="0"/>
          <dgm:bulletEnabled val="1"/>
        </dgm:presLayoutVars>
      </dgm:prSet>
      <dgm:spPr/>
      <dgm:t>
        <a:bodyPr/>
        <a:lstStyle/>
        <a:p>
          <a:endParaRPr lang="fr-FR"/>
        </a:p>
      </dgm:t>
    </dgm:pt>
    <dgm:pt modelId="{0EE14FB4-A088-4C18-900A-84A6C7F09E42}" type="pres">
      <dgm:prSet presAssocID="{895AD5D8-5FAE-4DC8-B226-5EA4E505BC16}" presName="spacer" presStyleCnt="0"/>
      <dgm:spPr/>
      <dgm:t>
        <a:bodyPr/>
        <a:lstStyle/>
        <a:p>
          <a:endParaRPr lang="fr-FR"/>
        </a:p>
      </dgm:t>
    </dgm:pt>
    <dgm:pt modelId="{D59D930C-E635-4605-9A94-36C61F612E41}" type="pres">
      <dgm:prSet presAssocID="{1BF9A9C1-D2C3-4FDF-BA53-BFB6C8809594}" presName="parentText" presStyleLbl="node1" presStyleIdx="4" presStyleCnt="8">
        <dgm:presLayoutVars>
          <dgm:chMax val="0"/>
          <dgm:bulletEnabled val="1"/>
        </dgm:presLayoutVars>
      </dgm:prSet>
      <dgm:spPr/>
      <dgm:t>
        <a:bodyPr/>
        <a:lstStyle/>
        <a:p>
          <a:endParaRPr lang="fr-FR"/>
        </a:p>
      </dgm:t>
    </dgm:pt>
    <dgm:pt modelId="{BB9F01B0-839F-4FE1-BF63-8D11F91A23C3}" type="pres">
      <dgm:prSet presAssocID="{50A03AF4-DE4B-436C-82D0-936C5F47D9E7}" presName="spacer" presStyleCnt="0"/>
      <dgm:spPr/>
      <dgm:t>
        <a:bodyPr/>
        <a:lstStyle/>
        <a:p>
          <a:endParaRPr lang="fr-FR"/>
        </a:p>
      </dgm:t>
    </dgm:pt>
    <dgm:pt modelId="{C319F7A1-4305-4448-81E8-28E5658C413C}" type="pres">
      <dgm:prSet presAssocID="{9DE6367B-488C-4349-88CC-675630E1A1ED}" presName="parentText" presStyleLbl="node1" presStyleIdx="5" presStyleCnt="8">
        <dgm:presLayoutVars>
          <dgm:chMax val="0"/>
          <dgm:bulletEnabled val="1"/>
        </dgm:presLayoutVars>
      </dgm:prSet>
      <dgm:spPr/>
      <dgm:t>
        <a:bodyPr/>
        <a:lstStyle/>
        <a:p>
          <a:endParaRPr lang="fr-FR"/>
        </a:p>
      </dgm:t>
    </dgm:pt>
    <dgm:pt modelId="{810C5B50-8A1F-46C9-8564-3090877A8871}" type="pres">
      <dgm:prSet presAssocID="{C9B62F1A-E9CD-4385-A2E5-DB6E7FD52F33}" presName="spacer" presStyleCnt="0"/>
      <dgm:spPr/>
      <dgm:t>
        <a:bodyPr/>
        <a:lstStyle/>
        <a:p>
          <a:endParaRPr lang="fr-FR"/>
        </a:p>
      </dgm:t>
    </dgm:pt>
    <dgm:pt modelId="{E5C31302-B13C-4A00-A360-A120863480AE}" type="pres">
      <dgm:prSet presAssocID="{F7B83A68-16E1-402E-ABD3-2B3C8F0B773F}" presName="parentText" presStyleLbl="node1" presStyleIdx="6" presStyleCnt="8">
        <dgm:presLayoutVars>
          <dgm:chMax val="0"/>
          <dgm:bulletEnabled val="1"/>
        </dgm:presLayoutVars>
      </dgm:prSet>
      <dgm:spPr/>
      <dgm:t>
        <a:bodyPr/>
        <a:lstStyle/>
        <a:p>
          <a:endParaRPr lang="fr-FR"/>
        </a:p>
      </dgm:t>
    </dgm:pt>
    <dgm:pt modelId="{471AE60E-7AFE-4D09-9EA2-2099D6955D37}" type="pres">
      <dgm:prSet presAssocID="{DEEBBC9D-236F-4A0A-9E3C-BA85B2E3E08D}" presName="spacer" presStyleCnt="0"/>
      <dgm:spPr/>
      <dgm:t>
        <a:bodyPr/>
        <a:lstStyle/>
        <a:p>
          <a:endParaRPr lang="fr-FR"/>
        </a:p>
      </dgm:t>
    </dgm:pt>
    <dgm:pt modelId="{D5E9CACA-6B65-4FCE-93D2-02FC25E27E45}" type="pres">
      <dgm:prSet presAssocID="{F5E53576-B361-4A31-BE17-1F5FCD9EBCF5}" presName="parentText" presStyleLbl="node1" presStyleIdx="7" presStyleCnt="8">
        <dgm:presLayoutVars>
          <dgm:chMax val="0"/>
          <dgm:bulletEnabled val="1"/>
        </dgm:presLayoutVars>
      </dgm:prSet>
      <dgm:spPr/>
      <dgm:t>
        <a:bodyPr/>
        <a:lstStyle/>
        <a:p>
          <a:endParaRPr lang="fr-FR"/>
        </a:p>
      </dgm:t>
    </dgm:pt>
  </dgm:ptLst>
  <dgm:cxnLst>
    <dgm:cxn modelId="{1A3C110F-5B96-4F29-B088-B765267256C2}" type="presOf" srcId="{1BF9A9C1-D2C3-4FDF-BA53-BFB6C8809594}" destId="{D59D930C-E635-4605-9A94-36C61F612E41}" srcOrd="0" destOrd="0" presId="urn:microsoft.com/office/officeart/2005/8/layout/vList2"/>
    <dgm:cxn modelId="{3300F042-92C2-4752-9320-D9E6757B5336}" type="presOf" srcId="{A063AC21-E6B6-4480-976C-3BE327AB6198}" destId="{A0F33E39-01A8-4E21-A5A8-0FB113835711}" srcOrd="0" destOrd="0" presId="urn:microsoft.com/office/officeart/2005/8/layout/vList2"/>
    <dgm:cxn modelId="{452E2C61-905E-4148-874D-57E9D3419AD5}" type="presOf" srcId="{A2812649-ECE4-4329-9951-EB0D179B186A}" destId="{57BDF02F-DF38-4564-927E-337665D06EC3}" srcOrd="0" destOrd="0" presId="urn:microsoft.com/office/officeart/2005/8/layout/vList2"/>
    <dgm:cxn modelId="{CFF5DFB9-A83F-46B3-88B9-7546BE1A2A3F}" type="presOf" srcId="{F5E53576-B361-4A31-BE17-1F5FCD9EBCF5}" destId="{D5E9CACA-6B65-4FCE-93D2-02FC25E27E45}" srcOrd="0" destOrd="0" presId="urn:microsoft.com/office/officeart/2005/8/layout/vList2"/>
    <dgm:cxn modelId="{AD689C56-EDB5-4BDB-B59A-BBE3E15CBCE4}" srcId="{B84257B3-31B3-4CBB-9F07-B525C80B229B}" destId="{F5E53576-B361-4A31-BE17-1F5FCD9EBCF5}" srcOrd="7" destOrd="0" parTransId="{2D2DF778-552B-4D4C-A0B0-907CB68D2579}" sibTransId="{B0AD9F43-52AB-4FBF-9704-061A94BF04AA}"/>
    <dgm:cxn modelId="{A5619273-2B79-4535-8522-350E479955D0}" type="presOf" srcId="{6B3DFEF4-BBF5-4F02-916F-01B241CD3D16}" destId="{B408BD11-15A9-46CD-82D6-8529C3B4BD34}" srcOrd="0" destOrd="0" presId="urn:microsoft.com/office/officeart/2005/8/layout/vList2"/>
    <dgm:cxn modelId="{0E5A934C-9A3F-4C5A-BF82-0DBCBB4A7D49}" type="presOf" srcId="{F7B83A68-16E1-402E-ABD3-2B3C8F0B773F}" destId="{E5C31302-B13C-4A00-A360-A120863480AE}" srcOrd="0" destOrd="0" presId="urn:microsoft.com/office/officeart/2005/8/layout/vList2"/>
    <dgm:cxn modelId="{4B7D0D61-91DE-4932-88A3-A5BC165F21A1}" srcId="{B84257B3-31B3-4CBB-9F07-B525C80B229B}" destId="{94CD0EED-5A63-496F-A2AC-AA841B0790D4}" srcOrd="1" destOrd="0" parTransId="{A3BFD1A3-9844-4929-9D8A-008372221140}" sibTransId="{CE4C18FA-4F28-46EC-8332-F1100F294B20}"/>
    <dgm:cxn modelId="{903520B5-8C94-45CB-86CD-138F954ACBCF}" type="presOf" srcId="{B84257B3-31B3-4CBB-9F07-B525C80B229B}" destId="{2EE47112-99D6-4A3E-B5B9-177177B32F4E}" srcOrd="0" destOrd="0" presId="urn:microsoft.com/office/officeart/2005/8/layout/vList2"/>
    <dgm:cxn modelId="{6309C4B2-7AF2-456A-95E3-2F97BDF31770}" srcId="{B84257B3-31B3-4CBB-9F07-B525C80B229B}" destId="{6B3DFEF4-BBF5-4F02-916F-01B241CD3D16}" srcOrd="2" destOrd="0" parTransId="{8FE8865A-7FD5-47B9-8B1D-0C6B4CAD8C64}" sibTransId="{8ACD2CFB-C21E-43D3-A6CF-78591A7FD616}"/>
    <dgm:cxn modelId="{D448CF78-A87A-4621-B2D2-4281AB615E57}" srcId="{B84257B3-31B3-4CBB-9F07-B525C80B229B}" destId="{A063AC21-E6B6-4480-976C-3BE327AB6198}" srcOrd="3" destOrd="0" parTransId="{7236FF44-3FAD-4E9B-B83F-595B924B137C}" sibTransId="{895AD5D8-5FAE-4DC8-B226-5EA4E505BC16}"/>
    <dgm:cxn modelId="{C4D18C0F-1150-4D2A-8719-DE7A1B78EDEC}" srcId="{B84257B3-31B3-4CBB-9F07-B525C80B229B}" destId="{F7B83A68-16E1-402E-ABD3-2B3C8F0B773F}" srcOrd="6" destOrd="0" parTransId="{F64AF7FE-DF7E-44DE-8AF4-42633073019C}" sibTransId="{DEEBBC9D-236F-4A0A-9E3C-BA85B2E3E08D}"/>
    <dgm:cxn modelId="{ED955908-C928-4D34-B51D-74FA47C81BBA}" srcId="{B84257B3-31B3-4CBB-9F07-B525C80B229B}" destId="{9DE6367B-488C-4349-88CC-675630E1A1ED}" srcOrd="5" destOrd="0" parTransId="{7B7C0DCF-6AF0-4FD7-855D-5CB751DEAA55}" sibTransId="{C9B62F1A-E9CD-4385-A2E5-DB6E7FD52F33}"/>
    <dgm:cxn modelId="{E356587B-7155-41CE-8D87-7E06F3069B2C}" srcId="{B84257B3-31B3-4CBB-9F07-B525C80B229B}" destId="{A2812649-ECE4-4329-9951-EB0D179B186A}" srcOrd="0" destOrd="0" parTransId="{0B46937F-FAE7-4ECD-B6A1-43B0B174173E}" sibTransId="{4EEA1D90-3284-42E9-9CBF-5BA8DEE549D5}"/>
    <dgm:cxn modelId="{2CC2F923-A714-4183-9742-BE6DC315B688}" type="presOf" srcId="{9DE6367B-488C-4349-88CC-675630E1A1ED}" destId="{C319F7A1-4305-4448-81E8-28E5658C413C}" srcOrd="0" destOrd="0" presId="urn:microsoft.com/office/officeart/2005/8/layout/vList2"/>
    <dgm:cxn modelId="{CD057C3E-CAE7-46BA-8437-67CE47C23AC4}" srcId="{B84257B3-31B3-4CBB-9F07-B525C80B229B}" destId="{1BF9A9C1-D2C3-4FDF-BA53-BFB6C8809594}" srcOrd="4" destOrd="0" parTransId="{D278F53B-F0FD-49E0-AFC8-BCA47AD0429F}" sibTransId="{50A03AF4-DE4B-436C-82D0-936C5F47D9E7}"/>
    <dgm:cxn modelId="{8D724F95-9E91-4D30-9B94-B1C473F10681}" type="presOf" srcId="{94CD0EED-5A63-496F-A2AC-AA841B0790D4}" destId="{080F78C4-CD03-4A6F-BDC8-79FE1DF603B8}" srcOrd="0" destOrd="0" presId="urn:microsoft.com/office/officeart/2005/8/layout/vList2"/>
    <dgm:cxn modelId="{1ACB97AF-2043-4E4E-A975-A3E7AFE73689}" type="presParOf" srcId="{2EE47112-99D6-4A3E-B5B9-177177B32F4E}" destId="{57BDF02F-DF38-4564-927E-337665D06EC3}" srcOrd="0" destOrd="0" presId="urn:microsoft.com/office/officeart/2005/8/layout/vList2"/>
    <dgm:cxn modelId="{197D2CE2-81D7-4257-B65E-BEB5E5EFC1FE}" type="presParOf" srcId="{2EE47112-99D6-4A3E-B5B9-177177B32F4E}" destId="{849748EC-EBAE-4EE4-917A-2A68A59EE72A}" srcOrd="1" destOrd="0" presId="urn:microsoft.com/office/officeart/2005/8/layout/vList2"/>
    <dgm:cxn modelId="{D30CC9F0-F7B7-478D-BDF3-350018D149FA}" type="presParOf" srcId="{2EE47112-99D6-4A3E-B5B9-177177B32F4E}" destId="{080F78C4-CD03-4A6F-BDC8-79FE1DF603B8}" srcOrd="2" destOrd="0" presId="urn:microsoft.com/office/officeart/2005/8/layout/vList2"/>
    <dgm:cxn modelId="{ED60B9F2-2750-44D3-B2A1-2FD953579F70}" type="presParOf" srcId="{2EE47112-99D6-4A3E-B5B9-177177B32F4E}" destId="{FF899A76-5007-441C-9D07-019BB020F15D}" srcOrd="3" destOrd="0" presId="urn:microsoft.com/office/officeart/2005/8/layout/vList2"/>
    <dgm:cxn modelId="{306AC49B-A0C7-4DD7-AF46-434918C71A77}" type="presParOf" srcId="{2EE47112-99D6-4A3E-B5B9-177177B32F4E}" destId="{B408BD11-15A9-46CD-82D6-8529C3B4BD34}" srcOrd="4" destOrd="0" presId="urn:microsoft.com/office/officeart/2005/8/layout/vList2"/>
    <dgm:cxn modelId="{44AD4A27-74BF-43EE-99D7-403254D3C559}" type="presParOf" srcId="{2EE47112-99D6-4A3E-B5B9-177177B32F4E}" destId="{341EAF09-6F95-4CA3-8E25-FD0691D445BC}" srcOrd="5" destOrd="0" presId="urn:microsoft.com/office/officeart/2005/8/layout/vList2"/>
    <dgm:cxn modelId="{D8223BB3-E92D-4F18-822A-9AB01B8CF0A4}" type="presParOf" srcId="{2EE47112-99D6-4A3E-B5B9-177177B32F4E}" destId="{A0F33E39-01A8-4E21-A5A8-0FB113835711}" srcOrd="6" destOrd="0" presId="urn:microsoft.com/office/officeart/2005/8/layout/vList2"/>
    <dgm:cxn modelId="{DCBA3955-9FD9-4E6C-8E60-86D91B349B6F}" type="presParOf" srcId="{2EE47112-99D6-4A3E-B5B9-177177B32F4E}" destId="{0EE14FB4-A088-4C18-900A-84A6C7F09E42}" srcOrd="7" destOrd="0" presId="urn:microsoft.com/office/officeart/2005/8/layout/vList2"/>
    <dgm:cxn modelId="{A09BDFB2-1FA0-4306-BACD-EECB288D67D6}" type="presParOf" srcId="{2EE47112-99D6-4A3E-B5B9-177177B32F4E}" destId="{D59D930C-E635-4605-9A94-36C61F612E41}" srcOrd="8" destOrd="0" presId="urn:microsoft.com/office/officeart/2005/8/layout/vList2"/>
    <dgm:cxn modelId="{3BF2E55F-53AD-4E13-917C-24FA5A5CCEA6}" type="presParOf" srcId="{2EE47112-99D6-4A3E-B5B9-177177B32F4E}" destId="{BB9F01B0-839F-4FE1-BF63-8D11F91A23C3}" srcOrd="9" destOrd="0" presId="urn:microsoft.com/office/officeart/2005/8/layout/vList2"/>
    <dgm:cxn modelId="{79849104-7423-4F3C-A284-08692EB83858}" type="presParOf" srcId="{2EE47112-99D6-4A3E-B5B9-177177B32F4E}" destId="{C319F7A1-4305-4448-81E8-28E5658C413C}" srcOrd="10" destOrd="0" presId="urn:microsoft.com/office/officeart/2005/8/layout/vList2"/>
    <dgm:cxn modelId="{5ABABEB8-D630-481D-88E6-BBA6FFF3767F}" type="presParOf" srcId="{2EE47112-99D6-4A3E-B5B9-177177B32F4E}" destId="{810C5B50-8A1F-46C9-8564-3090877A8871}" srcOrd="11" destOrd="0" presId="urn:microsoft.com/office/officeart/2005/8/layout/vList2"/>
    <dgm:cxn modelId="{01D2B066-5077-4B24-8A38-E41418249AF6}" type="presParOf" srcId="{2EE47112-99D6-4A3E-B5B9-177177B32F4E}" destId="{E5C31302-B13C-4A00-A360-A120863480AE}" srcOrd="12" destOrd="0" presId="urn:microsoft.com/office/officeart/2005/8/layout/vList2"/>
    <dgm:cxn modelId="{0883D2A1-A2C4-4B24-A2F2-E2EA38301980}" type="presParOf" srcId="{2EE47112-99D6-4A3E-B5B9-177177B32F4E}" destId="{471AE60E-7AFE-4D09-9EA2-2099D6955D37}" srcOrd="13" destOrd="0" presId="urn:microsoft.com/office/officeart/2005/8/layout/vList2"/>
    <dgm:cxn modelId="{DAED327F-82F3-4B3A-A92F-69D217502770}" type="presParOf" srcId="{2EE47112-99D6-4A3E-B5B9-177177B32F4E}" destId="{D5E9CACA-6B65-4FCE-93D2-02FC25E27E45}" srcOrd="14" destOrd="0" presId="urn:microsoft.com/office/officeart/2005/8/layout/vList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38D27F-A324-43BC-99BD-B6DC4559069B}" type="doc">
      <dgm:prSet loTypeId="urn:microsoft.com/office/officeart/2005/8/layout/radial5" loCatId="cycle" qsTypeId="urn:microsoft.com/office/officeart/2005/8/quickstyle/simple2" qsCatId="simple" csTypeId="urn:microsoft.com/office/officeart/2005/8/colors/colorful1" csCatId="colorful" phldr="1"/>
      <dgm:spPr/>
      <dgm:t>
        <a:bodyPr/>
        <a:lstStyle/>
        <a:p>
          <a:endParaRPr lang="fr-FR"/>
        </a:p>
      </dgm:t>
    </dgm:pt>
    <dgm:pt modelId="{5E388B2C-3539-4692-A7C8-74C218FB620F}">
      <dgm:prSet phldrT="[Texte]" custT="1"/>
      <dgm:spPr/>
      <dgm:t>
        <a:bodyPr/>
        <a:lstStyle/>
        <a:p>
          <a:r>
            <a:rPr lang="fr-FR" sz="2800" b="1" smtClean="0">
              <a:latin typeface="Algerian" pitchFamily="82" charset="0"/>
            </a:rPr>
            <a:t>UN  PROJET</a:t>
          </a:r>
          <a:endParaRPr lang="fr-FR" sz="2800" dirty="0">
            <a:latin typeface="Algerian" pitchFamily="82" charset="0"/>
          </a:endParaRPr>
        </a:p>
      </dgm:t>
    </dgm:pt>
    <dgm:pt modelId="{6D6FE7CF-EBDE-43DD-8529-87892941FFF6}" type="parTrans" cxnId="{A7B6D536-3DD0-4517-8C76-E602F701EF92}">
      <dgm:prSet/>
      <dgm:spPr/>
      <dgm:t>
        <a:bodyPr/>
        <a:lstStyle/>
        <a:p>
          <a:endParaRPr lang="fr-FR"/>
        </a:p>
      </dgm:t>
    </dgm:pt>
    <dgm:pt modelId="{7B3ABBF8-46AF-4E3E-9D10-D0C3CB7C9DD5}" type="sibTrans" cxnId="{A7B6D536-3DD0-4517-8C76-E602F701EF92}">
      <dgm:prSet/>
      <dgm:spPr/>
      <dgm:t>
        <a:bodyPr/>
        <a:lstStyle/>
        <a:p>
          <a:endParaRPr lang="fr-FR"/>
        </a:p>
      </dgm:t>
    </dgm:pt>
    <dgm:pt modelId="{453E2EFA-7CBF-4E1E-B98A-D117A041E621}">
      <dgm:prSet phldrT="[Texte]"/>
      <dgm:spPr/>
      <dgm:t>
        <a:bodyPr/>
        <a:lstStyle/>
        <a:p>
          <a:r>
            <a:rPr lang="fr-FR" b="1" dirty="0" smtClean="0"/>
            <a:t>Un objectif à réaliser…</a:t>
          </a:r>
          <a:endParaRPr lang="fr-FR" dirty="0"/>
        </a:p>
      </dgm:t>
    </dgm:pt>
    <dgm:pt modelId="{1DFF7680-AF3F-4705-8A3E-95799F3EFFD7}" type="parTrans" cxnId="{8532C77C-3AC9-4AA1-B611-A23C942B01E2}">
      <dgm:prSet/>
      <dgm:spPr/>
      <dgm:t>
        <a:bodyPr/>
        <a:lstStyle/>
        <a:p>
          <a:endParaRPr lang="fr-FR"/>
        </a:p>
      </dgm:t>
    </dgm:pt>
    <dgm:pt modelId="{201C3F66-7AB3-44ED-9849-B57B344D0393}" type="sibTrans" cxnId="{8532C77C-3AC9-4AA1-B611-A23C942B01E2}">
      <dgm:prSet/>
      <dgm:spPr/>
      <dgm:t>
        <a:bodyPr/>
        <a:lstStyle/>
        <a:p>
          <a:endParaRPr lang="fr-FR"/>
        </a:p>
      </dgm:t>
    </dgm:pt>
    <dgm:pt modelId="{3D8D8D76-37EC-4C4B-895B-EE7773DDE01D}">
      <dgm:prSet phldrT="[Texte]"/>
      <dgm:spPr/>
      <dgm:t>
        <a:bodyPr/>
        <a:lstStyle/>
        <a:p>
          <a:r>
            <a:rPr lang="fr-FR" b="1" dirty="0" smtClean="0"/>
            <a:t>Par des acteurs…</a:t>
          </a:r>
          <a:endParaRPr lang="fr-FR" dirty="0"/>
        </a:p>
      </dgm:t>
    </dgm:pt>
    <dgm:pt modelId="{FF86BEE2-2EE8-4E01-B748-6E6AE76797F5}" type="parTrans" cxnId="{C4584B40-F997-4308-BA79-5EC642F3CF35}">
      <dgm:prSet/>
      <dgm:spPr/>
      <dgm:t>
        <a:bodyPr/>
        <a:lstStyle/>
        <a:p>
          <a:endParaRPr lang="fr-FR"/>
        </a:p>
      </dgm:t>
    </dgm:pt>
    <dgm:pt modelId="{28F2AAF5-105F-4122-A13F-2B21686E87DF}" type="sibTrans" cxnId="{C4584B40-F997-4308-BA79-5EC642F3CF35}">
      <dgm:prSet/>
      <dgm:spPr/>
      <dgm:t>
        <a:bodyPr/>
        <a:lstStyle/>
        <a:p>
          <a:endParaRPr lang="fr-FR"/>
        </a:p>
      </dgm:t>
    </dgm:pt>
    <dgm:pt modelId="{BE1BF650-82C6-4EB9-BEB0-83D473243065}">
      <dgm:prSet phldrT="[Texte]"/>
      <dgm:spPr/>
      <dgm:t>
        <a:bodyPr/>
        <a:lstStyle/>
        <a:p>
          <a:r>
            <a:rPr lang="fr-FR" b="1" dirty="0" smtClean="0"/>
            <a:t>Et d’outils appropriés.</a:t>
          </a:r>
          <a:endParaRPr lang="fr-FR" dirty="0"/>
        </a:p>
      </dgm:t>
    </dgm:pt>
    <dgm:pt modelId="{2BC1F3EA-A142-4508-8208-AD36850AD9A1}" type="parTrans" cxnId="{7FB75851-0970-4EFE-8C93-0CA12F25EC44}">
      <dgm:prSet/>
      <dgm:spPr/>
      <dgm:t>
        <a:bodyPr/>
        <a:lstStyle/>
        <a:p>
          <a:endParaRPr lang="fr-FR"/>
        </a:p>
      </dgm:t>
    </dgm:pt>
    <dgm:pt modelId="{E79C0934-75F8-42E9-98AF-FD84C3F6A629}" type="sibTrans" cxnId="{7FB75851-0970-4EFE-8C93-0CA12F25EC44}">
      <dgm:prSet/>
      <dgm:spPr/>
      <dgm:t>
        <a:bodyPr/>
        <a:lstStyle/>
        <a:p>
          <a:endParaRPr lang="fr-FR"/>
        </a:p>
      </dgm:t>
    </dgm:pt>
    <dgm:pt modelId="{DFED33A4-01BF-4BA6-B7E5-330A84D60CD8}">
      <dgm:prSet/>
      <dgm:spPr/>
      <dgm:t>
        <a:bodyPr/>
        <a:lstStyle/>
        <a:p>
          <a:r>
            <a:rPr lang="fr-FR" b="1" dirty="0" smtClean="0"/>
            <a:t>Nécessitant l’utilisation d’une démarche…</a:t>
          </a:r>
          <a:endParaRPr lang="fr-FR" dirty="0"/>
        </a:p>
      </dgm:t>
    </dgm:pt>
    <dgm:pt modelId="{FE6B1FBE-4ABD-4417-A454-8D672F532580}" type="parTrans" cxnId="{F2563A44-01AA-4E89-BB64-B54D7653A736}">
      <dgm:prSet/>
      <dgm:spPr/>
      <dgm:t>
        <a:bodyPr/>
        <a:lstStyle/>
        <a:p>
          <a:endParaRPr lang="fr-FR"/>
        </a:p>
      </dgm:t>
    </dgm:pt>
    <dgm:pt modelId="{165317DC-E355-40C3-B3BD-F001AB7E3BC0}" type="sibTrans" cxnId="{F2563A44-01AA-4E89-BB64-B54D7653A736}">
      <dgm:prSet/>
      <dgm:spPr/>
      <dgm:t>
        <a:bodyPr/>
        <a:lstStyle/>
        <a:p>
          <a:endParaRPr lang="fr-FR"/>
        </a:p>
      </dgm:t>
    </dgm:pt>
    <dgm:pt modelId="{3FBD7C25-2E97-4B83-A69E-EB1C695CB458}">
      <dgm:prSet/>
      <dgm:spPr/>
      <dgm:t>
        <a:bodyPr/>
        <a:lstStyle/>
        <a:p>
          <a:r>
            <a:rPr lang="fr-FR" b="1" dirty="0" smtClean="0"/>
            <a:t>Dans un contexte précis…</a:t>
          </a:r>
          <a:endParaRPr lang="fr-FR" dirty="0"/>
        </a:p>
      </dgm:t>
    </dgm:pt>
    <dgm:pt modelId="{C6F67F8C-E89B-4BA8-A21A-035D603E2ADB}" type="parTrans" cxnId="{14399A34-B765-433C-A63C-22F9619A73A4}">
      <dgm:prSet/>
      <dgm:spPr/>
      <dgm:t>
        <a:bodyPr/>
        <a:lstStyle/>
        <a:p>
          <a:endParaRPr lang="fr-FR"/>
        </a:p>
      </dgm:t>
    </dgm:pt>
    <dgm:pt modelId="{A0AFBFC1-E95A-4D74-9113-B348AFB15968}" type="sibTrans" cxnId="{14399A34-B765-433C-A63C-22F9619A73A4}">
      <dgm:prSet/>
      <dgm:spPr/>
      <dgm:t>
        <a:bodyPr/>
        <a:lstStyle/>
        <a:p>
          <a:endParaRPr lang="fr-FR"/>
        </a:p>
      </dgm:t>
    </dgm:pt>
    <dgm:pt modelId="{A4141B54-8A7B-4158-BEED-E5764E58C34F}">
      <dgm:prSet/>
      <dgm:spPr/>
      <dgm:t>
        <a:bodyPr/>
        <a:lstStyle/>
        <a:p>
          <a:r>
            <a:rPr lang="fr-FR" b="1" dirty="0" smtClean="0"/>
            <a:t>Avec des moyens définis…</a:t>
          </a:r>
          <a:endParaRPr lang="fr-FR" dirty="0"/>
        </a:p>
      </dgm:t>
    </dgm:pt>
    <dgm:pt modelId="{190BA806-EB00-487A-A1EC-08EC23307897}" type="parTrans" cxnId="{605D1870-C4B9-4447-94A6-9BACC0B8A418}">
      <dgm:prSet/>
      <dgm:spPr/>
      <dgm:t>
        <a:bodyPr/>
        <a:lstStyle/>
        <a:p>
          <a:endParaRPr lang="fr-FR"/>
        </a:p>
      </dgm:t>
    </dgm:pt>
    <dgm:pt modelId="{A37E69D2-8406-46D4-8141-40BDB8B8C7C5}" type="sibTrans" cxnId="{605D1870-C4B9-4447-94A6-9BACC0B8A418}">
      <dgm:prSet/>
      <dgm:spPr/>
      <dgm:t>
        <a:bodyPr/>
        <a:lstStyle/>
        <a:p>
          <a:endParaRPr lang="fr-FR"/>
        </a:p>
      </dgm:t>
    </dgm:pt>
    <dgm:pt modelId="{1C5BE150-7708-4032-9E6A-12AD9EA497FF}">
      <dgm:prSet/>
      <dgm:spPr/>
      <dgm:t>
        <a:bodyPr/>
        <a:lstStyle/>
        <a:p>
          <a:r>
            <a:rPr lang="fr-FR" b="1" dirty="0" smtClean="0"/>
            <a:t>Pour un délai donné…</a:t>
          </a:r>
          <a:endParaRPr lang="fr-FR" b="1" dirty="0"/>
        </a:p>
      </dgm:t>
    </dgm:pt>
    <dgm:pt modelId="{664E45B3-CCD8-499E-B566-C12EC0E173C0}" type="parTrans" cxnId="{1AB19DCD-3111-468A-99DB-0498AE969663}">
      <dgm:prSet/>
      <dgm:spPr/>
      <dgm:t>
        <a:bodyPr/>
        <a:lstStyle/>
        <a:p>
          <a:endParaRPr lang="fr-FR"/>
        </a:p>
      </dgm:t>
    </dgm:pt>
    <dgm:pt modelId="{95336C73-C4EB-4301-B4D9-49CDA1EA001F}" type="sibTrans" cxnId="{1AB19DCD-3111-468A-99DB-0498AE969663}">
      <dgm:prSet/>
      <dgm:spPr/>
      <dgm:t>
        <a:bodyPr/>
        <a:lstStyle/>
        <a:p>
          <a:endParaRPr lang="fr-FR"/>
        </a:p>
      </dgm:t>
    </dgm:pt>
    <dgm:pt modelId="{37817765-7FB7-45DF-A591-7505325DF72D}" type="pres">
      <dgm:prSet presAssocID="{A638D27F-A324-43BC-99BD-B6DC4559069B}" presName="Name0" presStyleCnt="0">
        <dgm:presLayoutVars>
          <dgm:chMax val="1"/>
          <dgm:dir/>
          <dgm:animLvl val="ctr"/>
          <dgm:resizeHandles val="exact"/>
        </dgm:presLayoutVars>
      </dgm:prSet>
      <dgm:spPr/>
      <dgm:t>
        <a:bodyPr/>
        <a:lstStyle/>
        <a:p>
          <a:endParaRPr lang="fr-FR"/>
        </a:p>
      </dgm:t>
    </dgm:pt>
    <dgm:pt modelId="{4D34E8EF-8F8C-4050-B3E5-0946D94D746E}" type="pres">
      <dgm:prSet presAssocID="{5E388B2C-3539-4692-A7C8-74C218FB620F}" presName="centerShape" presStyleLbl="node0" presStyleIdx="0" presStyleCnt="1" custScaleX="116895"/>
      <dgm:spPr/>
      <dgm:t>
        <a:bodyPr/>
        <a:lstStyle/>
        <a:p>
          <a:endParaRPr lang="fr-FR"/>
        </a:p>
      </dgm:t>
    </dgm:pt>
    <dgm:pt modelId="{1CA9DD2D-C927-4CDD-A117-A6F5B721753D}" type="pres">
      <dgm:prSet presAssocID="{1DFF7680-AF3F-4705-8A3E-95799F3EFFD7}" presName="parTrans" presStyleLbl="sibTrans2D1" presStyleIdx="0" presStyleCnt="7"/>
      <dgm:spPr/>
      <dgm:t>
        <a:bodyPr/>
        <a:lstStyle/>
        <a:p>
          <a:endParaRPr lang="fr-FR"/>
        </a:p>
      </dgm:t>
    </dgm:pt>
    <dgm:pt modelId="{2B6C5E5C-F594-4D40-9BBD-EC14AFF59461}" type="pres">
      <dgm:prSet presAssocID="{1DFF7680-AF3F-4705-8A3E-95799F3EFFD7}" presName="connectorText" presStyleLbl="sibTrans2D1" presStyleIdx="0" presStyleCnt="7"/>
      <dgm:spPr/>
      <dgm:t>
        <a:bodyPr/>
        <a:lstStyle/>
        <a:p>
          <a:endParaRPr lang="fr-FR"/>
        </a:p>
      </dgm:t>
    </dgm:pt>
    <dgm:pt modelId="{FDE39677-3B53-4FFE-9F85-46A41EB13243}" type="pres">
      <dgm:prSet presAssocID="{453E2EFA-7CBF-4E1E-B98A-D117A041E621}" presName="node" presStyleLbl="node1" presStyleIdx="0" presStyleCnt="7">
        <dgm:presLayoutVars>
          <dgm:bulletEnabled val="1"/>
        </dgm:presLayoutVars>
      </dgm:prSet>
      <dgm:spPr/>
      <dgm:t>
        <a:bodyPr/>
        <a:lstStyle/>
        <a:p>
          <a:endParaRPr lang="fr-FR"/>
        </a:p>
      </dgm:t>
    </dgm:pt>
    <dgm:pt modelId="{0D4A263F-842D-443B-ADEE-48687178E12A}" type="pres">
      <dgm:prSet presAssocID="{FF86BEE2-2EE8-4E01-B748-6E6AE76797F5}" presName="parTrans" presStyleLbl="sibTrans2D1" presStyleIdx="1" presStyleCnt="7"/>
      <dgm:spPr/>
      <dgm:t>
        <a:bodyPr/>
        <a:lstStyle/>
        <a:p>
          <a:endParaRPr lang="fr-FR"/>
        </a:p>
      </dgm:t>
    </dgm:pt>
    <dgm:pt modelId="{57104DC6-A441-427C-9980-4D7540863F6A}" type="pres">
      <dgm:prSet presAssocID="{FF86BEE2-2EE8-4E01-B748-6E6AE76797F5}" presName="connectorText" presStyleLbl="sibTrans2D1" presStyleIdx="1" presStyleCnt="7"/>
      <dgm:spPr/>
      <dgm:t>
        <a:bodyPr/>
        <a:lstStyle/>
        <a:p>
          <a:endParaRPr lang="fr-FR"/>
        </a:p>
      </dgm:t>
    </dgm:pt>
    <dgm:pt modelId="{1013C704-BCF1-495F-8EEF-04A310C3910D}" type="pres">
      <dgm:prSet presAssocID="{3D8D8D76-37EC-4C4B-895B-EE7773DDE01D}" presName="node" presStyleLbl="node1" presStyleIdx="1" presStyleCnt="7">
        <dgm:presLayoutVars>
          <dgm:bulletEnabled val="1"/>
        </dgm:presLayoutVars>
      </dgm:prSet>
      <dgm:spPr/>
      <dgm:t>
        <a:bodyPr/>
        <a:lstStyle/>
        <a:p>
          <a:endParaRPr lang="fr-FR"/>
        </a:p>
      </dgm:t>
    </dgm:pt>
    <dgm:pt modelId="{A38EF849-354B-4775-8D3B-854F9F37822D}" type="pres">
      <dgm:prSet presAssocID="{C6F67F8C-E89B-4BA8-A21A-035D603E2ADB}" presName="parTrans" presStyleLbl="sibTrans2D1" presStyleIdx="2" presStyleCnt="7"/>
      <dgm:spPr/>
      <dgm:t>
        <a:bodyPr/>
        <a:lstStyle/>
        <a:p>
          <a:endParaRPr lang="fr-FR"/>
        </a:p>
      </dgm:t>
    </dgm:pt>
    <dgm:pt modelId="{5AB5F659-92D6-471B-8C2A-9FC3873B0A93}" type="pres">
      <dgm:prSet presAssocID="{C6F67F8C-E89B-4BA8-A21A-035D603E2ADB}" presName="connectorText" presStyleLbl="sibTrans2D1" presStyleIdx="2" presStyleCnt="7"/>
      <dgm:spPr/>
      <dgm:t>
        <a:bodyPr/>
        <a:lstStyle/>
        <a:p>
          <a:endParaRPr lang="fr-FR"/>
        </a:p>
      </dgm:t>
    </dgm:pt>
    <dgm:pt modelId="{CFCB692C-FD82-479C-847F-8A76B4EA3440}" type="pres">
      <dgm:prSet presAssocID="{3FBD7C25-2E97-4B83-A69E-EB1C695CB458}" presName="node" presStyleLbl="node1" presStyleIdx="2" presStyleCnt="7">
        <dgm:presLayoutVars>
          <dgm:bulletEnabled val="1"/>
        </dgm:presLayoutVars>
      </dgm:prSet>
      <dgm:spPr/>
      <dgm:t>
        <a:bodyPr/>
        <a:lstStyle/>
        <a:p>
          <a:endParaRPr lang="fr-FR"/>
        </a:p>
      </dgm:t>
    </dgm:pt>
    <dgm:pt modelId="{60FD76F9-D5B5-4867-9A3B-1584772802A6}" type="pres">
      <dgm:prSet presAssocID="{664E45B3-CCD8-499E-B566-C12EC0E173C0}" presName="parTrans" presStyleLbl="sibTrans2D1" presStyleIdx="3" presStyleCnt="7"/>
      <dgm:spPr/>
      <dgm:t>
        <a:bodyPr/>
        <a:lstStyle/>
        <a:p>
          <a:endParaRPr lang="fr-FR"/>
        </a:p>
      </dgm:t>
    </dgm:pt>
    <dgm:pt modelId="{FF2EEFC2-20DB-4DF7-ACC9-8C760DA4C9E8}" type="pres">
      <dgm:prSet presAssocID="{664E45B3-CCD8-499E-B566-C12EC0E173C0}" presName="connectorText" presStyleLbl="sibTrans2D1" presStyleIdx="3" presStyleCnt="7"/>
      <dgm:spPr/>
      <dgm:t>
        <a:bodyPr/>
        <a:lstStyle/>
        <a:p>
          <a:endParaRPr lang="fr-FR"/>
        </a:p>
      </dgm:t>
    </dgm:pt>
    <dgm:pt modelId="{AF364FBD-627E-4309-A5E4-50BD81B6E2E0}" type="pres">
      <dgm:prSet presAssocID="{1C5BE150-7708-4032-9E6A-12AD9EA497FF}" presName="node" presStyleLbl="node1" presStyleIdx="3" presStyleCnt="7">
        <dgm:presLayoutVars>
          <dgm:bulletEnabled val="1"/>
        </dgm:presLayoutVars>
      </dgm:prSet>
      <dgm:spPr/>
      <dgm:t>
        <a:bodyPr/>
        <a:lstStyle/>
        <a:p>
          <a:endParaRPr lang="fr-FR"/>
        </a:p>
      </dgm:t>
    </dgm:pt>
    <dgm:pt modelId="{DC86DB60-50EF-4021-B7AA-8A6D40584A01}" type="pres">
      <dgm:prSet presAssocID="{190BA806-EB00-487A-A1EC-08EC23307897}" presName="parTrans" presStyleLbl="sibTrans2D1" presStyleIdx="4" presStyleCnt="7"/>
      <dgm:spPr/>
      <dgm:t>
        <a:bodyPr/>
        <a:lstStyle/>
        <a:p>
          <a:endParaRPr lang="fr-FR"/>
        </a:p>
      </dgm:t>
    </dgm:pt>
    <dgm:pt modelId="{24922A8F-F365-4623-AC95-F24C44C81389}" type="pres">
      <dgm:prSet presAssocID="{190BA806-EB00-487A-A1EC-08EC23307897}" presName="connectorText" presStyleLbl="sibTrans2D1" presStyleIdx="4" presStyleCnt="7"/>
      <dgm:spPr/>
      <dgm:t>
        <a:bodyPr/>
        <a:lstStyle/>
        <a:p>
          <a:endParaRPr lang="fr-FR"/>
        </a:p>
      </dgm:t>
    </dgm:pt>
    <dgm:pt modelId="{8A60BA83-FB55-414B-8795-9E4D5D7080F8}" type="pres">
      <dgm:prSet presAssocID="{A4141B54-8A7B-4158-BEED-E5764E58C34F}" presName="node" presStyleLbl="node1" presStyleIdx="4" presStyleCnt="7">
        <dgm:presLayoutVars>
          <dgm:bulletEnabled val="1"/>
        </dgm:presLayoutVars>
      </dgm:prSet>
      <dgm:spPr/>
      <dgm:t>
        <a:bodyPr/>
        <a:lstStyle/>
        <a:p>
          <a:endParaRPr lang="fr-FR"/>
        </a:p>
      </dgm:t>
    </dgm:pt>
    <dgm:pt modelId="{AF215659-AC6D-40C8-AF34-A513BFF9F7F9}" type="pres">
      <dgm:prSet presAssocID="{FE6B1FBE-4ABD-4417-A454-8D672F532580}" presName="parTrans" presStyleLbl="sibTrans2D1" presStyleIdx="5" presStyleCnt="7"/>
      <dgm:spPr/>
      <dgm:t>
        <a:bodyPr/>
        <a:lstStyle/>
        <a:p>
          <a:endParaRPr lang="fr-FR"/>
        </a:p>
      </dgm:t>
    </dgm:pt>
    <dgm:pt modelId="{D8E934D9-D817-4200-AD15-2AA5A9300297}" type="pres">
      <dgm:prSet presAssocID="{FE6B1FBE-4ABD-4417-A454-8D672F532580}" presName="connectorText" presStyleLbl="sibTrans2D1" presStyleIdx="5" presStyleCnt="7"/>
      <dgm:spPr/>
      <dgm:t>
        <a:bodyPr/>
        <a:lstStyle/>
        <a:p>
          <a:endParaRPr lang="fr-FR"/>
        </a:p>
      </dgm:t>
    </dgm:pt>
    <dgm:pt modelId="{4F201EAA-F7CC-4771-9823-BF2D23391616}" type="pres">
      <dgm:prSet presAssocID="{DFED33A4-01BF-4BA6-B7E5-330A84D60CD8}" presName="node" presStyleLbl="node1" presStyleIdx="5" presStyleCnt="7">
        <dgm:presLayoutVars>
          <dgm:bulletEnabled val="1"/>
        </dgm:presLayoutVars>
      </dgm:prSet>
      <dgm:spPr/>
      <dgm:t>
        <a:bodyPr/>
        <a:lstStyle/>
        <a:p>
          <a:endParaRPr lang="fr-FR"/>
        </a:p>
      </dgm:t>
    </dgm:pt>
    <dgm:pt modelId="{6E0C2C3F-6504-43B2-AF65-709A481E1C5E}" type="pres">
      <dgm:prSet presAssocID="{2BC1F3EA-A142-4508-8208-AD36850AD9A1}" presName="parTrans" presStyleLbl="sibTrans2D1" presStyleIdx="6" presStyleCnt="7"/>
      <dgm:spPr/>
      <dgm:t>
        <a:bodyPr/>
        <a:lstStyle/>
        <a:p>
          <a:endParaRPr lang="fr-FR"/>
        </a:p>
      </dgm:t>
    </dgm:pt>
    <dgm:pt modelId="{25A8A3C3-9435-4C7F-B28A-304EA97E8F19}" type="pres">
      <dgm:prSet presAssocID="{2BC1F3EA-A142-4508-8208-AD36850AD9A1}" presName="connectorText" presStyleLbl="sibTrans2D1" presStyleIdx="6" presStyleCnt="7"/>
      <dgm:spPr/>
      <dgm:t>
        <a:bodyPr/>
        <a:lstStyle/>
        <a:p>
          <a:endParaRPr lang="fr-FR"/>
        </a:p>
      </dgm:t>
    </dgm:pt>
    <dgm:pt modelId="{EBE461DA-F202-4C5C-95B5-DC55AA35AF07}" type="pres">
      <dgm:prSet presAssocID="{BE1BF650-82C6-4EB9-BEB0-83D473243065}" presName="node" presStyleLbl="node1" presStyleIdx="6" presStyleCnt="7">
        <dgm:presLayoutVars>
          <dgm:bulletEnabled val="1"/>
        </dgm:presLayoutVars>
      </dgm:prSet>
      <dgm:spPr/>
      <dgm:t>
        <a:bodyPr/>
        <a:lstStyle/>
        <a:p>
          <a:endParaRPr lang="fr-FR"/>
        </a:p>
      </dgm:t>
    </dgm:pt>
  </dgm:ptLst>
  <dgm:cxnLst>
    <dgm:cxn modelId="{62455DD1-2C9F-4A9A-B7BE-18DE71C81D2A}" type="presOf" srcId="{664E45B3-CCD8-499E-B566-C12EC0E173C0}" destId="{60FD76F9-D5B5-4867-9A3B-1584772802A6}" srcOrd="0" destOrd="0" presId="urn:microsoft.com/office/officeart/2005/8/layout/radial5"/>
    <dgm:cxn modelId="{352CDC29-8DB2-43D7-BBC4-1AEDAC2017D8}" type="presOf" srcId="{A4141B54-8A7B-4158-BEED-E5764E58C34F}" destId="{8A60BA83-FB55-414B-8795-9E4D5D7080F8}" srcOrd="0" destOrd="0" presId="urn:microsoft.com/office/officeart/2005/8/layout/radial5"/>
    <dgm:cxn modelId="{B0D5E923-2F99-486A-A68D-28EF214F31B9}" type="presOf" srcId="{3FBD7C25-2E97-4B83-A69E-EB1C695CB458}" destId="{CFCB692C-FD82-479C-847F-8A76B4EA3440}" srcOrd="0" destOrd="0" presId="urn:microsoft.com/office/officeart/2005/8/layout/radial5"/>
    <dgm:cxn modelId="{A7B6D536-3DD0-4517-8C76-E602F701EF92}" srcId="{A638D27F-A324-43BC-99BD-B6DC4559069B}" destId="{5E388B2C-3539-4692-A7C8-74C218FB620F}" srcOrd="0" destOrd="0" parTransId="{6D6FE7CF-EBDE-43DD-8529-87892941FFF6}" sibTransId="{7B3ABBF8-46AF-4E3E-9D10-D0C3CB7C9DD5}"/>
    <dgm:cxn modelId="{FA925B41-21C5-4C23-ABD6-4A9C2578D221}" type="presOf" srcId="{FF86BEE2-2EE8-4E01-B748-6E6AE76797F5}" destId="{0D4A263F-842D-443B-ADEE-48687178E12A}" srcOrd="0" destOrd="0" presId="urn:microsoft.com/office/officeart/2005/8/layout/radial5"/>
    <dgm:cxn modelId="{4544A249-6B26-4E7D-ABF3-3DE01B617618}" type="presOf" srcId="{664E45B3-CCD8-499E-B566-C12EC0E173C0}" destId="{FF2EEFC2-20DB-4DF7-ACC9-8C760DA4C9E8}" srcOrd="1" destOrd="0" presId="urn:microsoft.com/office/officeart/2005/8/layout/radial5"/>
    <dgm:cxn modelId="{1AB19DCD-3111-468A-99DB-0498AE969663}" srcId="{5E388B2C-3539-4692-A7C8-74C218FB620F}" destId="{1C5BE150-7708-4032-9E6A-12AD9EA497FF}" srcOrd="3" destOrd="0" parTransId="{664E45B3-CCD8-499E-B566-C12EC0E173C0}" sibTransId="{95336C73-C4EB-4301-B4D9-49CDA1EA001F}"/>
    <dgm:cxn modelId="{222D861C-202F-439E-91E4-2A314DC314EA}" type="presOf" srcId="{190BA806-EB00-487A-A1EC-08EC23307897}" destId="{DC86DB60-50EF-4021-B7AA-8A6D40584A01}" srcOrd="0" destOrd="0" presId="urn:microsoft.com/office/officeart/2005/8/layout/radial5"/>
    <dgm:cxn modelId="{277AF8E2-3ECE-4B73-BFE7-3185A9C87A7B}" type="presOf" srcId="{190BA806-EB00-487A-A1EC-08EC23307897}" destId="{24922A8F-F365-4623-AC95-F24C44C81389}" srcOrd="1" destOrd="0" presId="urn:microsoft.com/office/officeart/2005/8/layout/radial5"/>
    <dgm:cxn modelId="{B774D1C4-2897-4C90-B6C4-9A9C5A3C2C28}" type="presOf" srcId="{FE6B1FBE-4ABD-4417-A454-8D672F532580}" destId="{D8E934D9-D817-4200-AD15-2AA5A9300297}" srcOrd="1" destOrd="0" presId="urn:microsoft.com/office/officeart/2005/8/layout/radial5"/>
    <dgm:cxn modelId="{46AF5EC5-81E2-4235-901A-7E398FBCC873}" type="presOf" srcId="{1DFF7680-AF3F-4705-8A3E-95799F3EFFD7}" destId="{1CA9DD2D-C927-4CDD-A117-A6F5B721753D}" srcOrd="0" destOrd="0" presId="urn:microsoft.com/office/officeart/2005/8/layout/radial5"/>
    <dgm:cxn modelId="{1F0896DC-AB1C-47B4-97E5-447AB56F6A62}" type="presOf" srcId="{C6F67F8C-E89B-4BA8-A21A-035D603E2ADB}" destId="{A38EF849-354B-4775-8D3B-854F9F37822D}" srcOrd="0" destOrd="0" presId="urn:microsoft.com/office/officeart/2005/8/layout/radial5"/>
    <dgm:cxn modelId="{7FB75851-0970-4EFE-8C93-0CA12F25EC44}" srcId="{5E388B2C-3539-4692-A7C8-74C218FB620F}" destId="{BE1BF650-82C6-4EB9-BEB0-83D473243065}" srcOrd="6" destOrd="0" parTransId="{2BC1F3EA-A142-4508-8208-AD36850AD9A1}" sibTransId="{E79C0934-75F8-42E9-98AF-FD84C3F6A629}"/>
    <dgm:cxn modelId="{0C770775-08FC-4ABC-A993-209F0D2D0076}" type="presOf" srcId="{1C5BE150-7708-4032-9E6A-12AD9EA497FF}" destId="{AF364FBD-627E-4309-A5E4-50BD81B6E2E0}" srcOrd="0" destOrd="0" presId="urn:microsoft.com/office/officeart/2005/8/layout/radial5"/>
    <dgm:cxn modelId="{5F744C65-A6A3-4125-9415-78E3EF886E4F}" type="presOf" srcId="{1DFF7680-AF3F-4705-8A3E-95799F3EFFD7}" destId="{2B6C5E5C-F594-4D40-9BBD-EC14AFF59461}" srcOrd="1" destOrd="0" presId="urn:microsoft.com/office/officeart/2005/8/layout/radial5"/>
    <dgm:cxn modelId="{14E8CD07-E126-4390-AE7C-9863D562E477}" type="presOf" srcId="{FF86BEE2-2EE8-4E01-B748-6E6AE76797F5}" destId="{57104DC6-A441-427C-9980-4D7540863F6A}" srcOrd="1" destOrd="0" presId="urn:microsoft.com/office/officeart/2005/8/layout/radial5"/>
    <dgm:cxn modelId="{14399A34-B765-433C-A63C-22F9619A73A4}" srcId="{5E388B2C-3539-4692-A7C8-74C218FB620F}" destId="{3FBD7C25-2E97-4B83-A69E-EB1C695CB458}" srcOrd="2" destOrd="0" parTransId="{C6F67F8C-E89B-4BA8-A21A-035D603E2ADB}" sibTransId="{A0AFBFC1-E95A-4D74-9113-B348AFB15968}"/>
    <dgm:cxn modelId="{C4584B40-F997-4308-BA79-5EC642F3CF35}" srcId="{5E388B2C-3539-4692-A7C8-74C218FB620F}" destId="{3D8D8D76-37EC-4C4B-895B-EE7773DDE01D}" srcOrd="1" destOrd="0" parTransId="{FF86BEE2-2EE8-4E01-B748-6E6AE76797F5}" sibTransId="{28F2AAF5-105F-4122-A13F-2B21686E87DF}"/>
    <dgm:cxn modelId="{F2563A44-01AA-4E89-BB64-B54D7653A736}" srcId="{5E388B2C-3539-4692-A7C8-74C218FB620F}" destId="{DFED33A4-01BF-4BA6-B7E5-330A84D60CD8}" srcOrd="5" destOrd="0" parTransId="{FE6B1FBE-4ABD-4417-A454-8D672F532580}" sibTransId="{165317DC-E355-40C3-B3BD-F001AB7E3BC0}"/>
    <dgm:cxn modelId="{8532C77C-3AC9-4AA1-B611-A23C942B01E2}" srcId="{5E388B2C-3539-4692-A7C8-74C218FB620F}" destId="{453E2EFA-7CBF-4E1E-B98A-D117A041E621}" srcOrd="0" destOrd="0" parTransId="{1DFF7680-AF3F-4705-8A3E-95799F3EFFD7}" sibTransId="{201C3F66-7AB3-44ED-9849-B57B344D0393}"/>
    <dgm:cxn modelId="{0B1ECB2B-3695-4DDA-B121-E942E5B69ECA}" type="presOf" srcId="{FE6B1FBE-4ABD-4417-A454-8D672F532580}" destId="{AF215659-AC6D-40C8-AF34-A513BFF9F7F9}" srcOrd="0" destOrd="0" presId="urn:microsoft.com/office/officeart/2005/8/layout/radial5"/>
    <dgm:cxn modelId="{605D1870-C4B9-4447-94A6-9BACC0B8A418}" srcId="{5E388B2C-3539-4692-A7C8-74C218FB620F}" destId="{A4141B54-8A7B-4158-BEED-E5764E58C34F}" srcOrd="4" destOrd="0" parTransId="{190BA806-EB00-487A-A1EC-08EC23307897}" sibTransId="{A37E69D2-8406-46D4-8141-40BDB8B8C7C5}"/>
    <dgm:cxn modelId="{71035EFB-3F0A-41E2-ABED-91FBCFF97162}" type="presOf" srcId="{BE1BF650-82C6-4EB9-BEB0-83D473243065}" destId="{EBE461DA-F202-4C5C-95B5-DC55AA35AF07}" srcOrd="0" destOrd="0" presId="urn:microsoft.com/office/officeart/2005/8/layout/radial5"/>
    <dgm:cxn modelId="{720DD64C-A8FE-4FF9-AFA1-102FBCB2E55F}" type="presOf" srcId="{453E2EFA-7CBF-4E1E-B98A-D117A041E621}" destId="{FDE39677-3B53-4FFE-9F85-46A41EB13243}" srcOrd="0" destOrd="0" presId="urn:microsoft.com/office/officeart/2005/8/layout/radial5"/>
    <dgm:cxn modelId="{90D76E0F-1B55-45C8-BFAD-D01B3125EE43}" type="presOf" srcId="{3D8D8D76-37EC-4C4B-895B-EE7773DDE01D}" destId="{1013C704-BCF1-495F-8EEF-04A310C3910D}" srcOrd="0" destOrd="0" presId="urn:microsoft.com/office/officeart/2005/8/layout/radial5"/>
    <dgm:cxn modelId="{5777486A-CD26-4488-9158-35A5D54E6E01}" type="presOf" srcId="{A638D27F-A324-43BC-99BD-B6DC4559069B}" destId="{37817765-7FB7-45DF-A591-7505325DF72D}" srcOrd="0" destOrd="0" presId="urn:microsoft.com/office/officeart/2005/8/layout/radial5"/>
    <dgm:cxn modelId="{6176A8B8-90E4-461F-BCF4-F0D231D5A223}" type="presOf" srcId="{2BC1F3EA-A142-4508-8208-AD36850AD9A1}" destId="{6E0C2C3F-6504-43B2-AF65-709A481E1C5E}" srcOrd="0" destOrd="0" presId="urn:microsoft.com/office/officeart/2005/8/layout/radial5"/>
    <dgm:cxn modelId="{DA2DFF2F-5D72-44C7-A602-21AE86962D62}" type="presOf" srcId="{2BC1F3EA-A142-4508-8208-AD36850AD9A1}" destId="{25A8A3C3-9435-4C7F-B28A-304EA97E8F19}" srcOrd="1" destOrd="0" presId="urn:microsoft.com/office/officeart/2005/8/layout/radial5"/>
    <dgm:cxn modelId="{8FBA497A-3FB6-46EE-B35E-1F9CEDE2504C}" type="presOf" srcId="{DFED33A4-01BF-4BA6-B7E5-330A84D60CD8}" destId="{4F201EAA-F7CC-4771-9823-BF2D23391616}" srcOrd="0" destOrd="0" presId="urn:microsoft.com/office/officeart/2005/8/layout/radial5"/>
    <dgm:cxn modelId="{F436B772-E25F-47CE-921E-BF2BA873D948}" type="presOf" srcId="{5E388B2C-3539-4692-A7C8-74C218FB620F}" destId="{4D34E8EF-8F8C-4050-B3E5-0946D94D746E}" srcOrd="0" destOrd="0" presId="urn:microsoft.com/office/officeart/2005/8/layout/radial5"/>
    <dgm:cxn modelId="{891538FB-9B7D-4F23-B1C1-49B046F71809}" type="presOf" srcId="{C6F67F8C-E89B-4BA8-A21A-035D603E2ADB}" destId="{5AB5F659-92D6-471B-8C2A-9FC3873B0A93}" srcOrd="1" destOrd="0" presId="urn:microsoft.com/office/officeart/2005/8/layout/radial5"/>
    <dgm:cxn modelId="{2F8BCF3A-1011-4EB7-B52D-4DCC1CD8684B}" type="presParOf" srcId="{37817765-7FB7-45DF-A591-7505325DF72D}" destId="{4D34E8EF-8F8C-4050-B3E5-0946D94D746E}" srcOrd="0" destOrd="0" presId="urn:microsoft.com/office/officeart/2005/8/layout/radial5"/>
    <dgm:cxn modelId="{095CFC59-9B94-47BA-AF8F-9448A08D3BEE}" type="presParOf" srcId="{37817765-7FB7-45DF-A591-7505325DF72D}" destId="{1CA9DD2D-C927-4CDD-A117-A6F5B721753D}" srcOrd="1" destOrd="0" presId="urn:microsoft.com/office/officeart/2005/8/layout/radial5"/>
    <dgm:cxn modelId="{FA6F916F-1053-4DD8-9E75-A22E190464E0}" type="presParOf" srcId="{1CA9DD2D-C927-4CDD-A117-A6F5B721753D}" destId="{2B6C5E5C-F594-4D40-9BBD-EC14AFF59461}" srcOrd="0" destOrd="0" presId="urn:microsoft.com/office/officeart/2005/8/layout/radial5"/>
    <dgm:cxn modelId="{99F858D9-B510-463C-80BB-8B394025C637}" type="presParOf" srcId="{37817765-7FB7-45DF-A591-7505325DF72D}" destId="{FDE39677-3B53-4FFE-9F85-46A41EB13243}" srcOrd="2" destOrd="0" presId="urn:microsoft.com/office/officeart/2005/8/layout/radial5"/>
    <dgm:cxn modelId="{34A8AF56-B5A4-45D1-9B42-CB02426FB073}" type="presParOf" srcId="{37817765-7FB7-45DF-A591-7505325DF72D}" destId="{0D4A263F-842D-443B-ADEE-48687178E12A}" srcOrd="3" destOrd="0" presId="urn:microsoft.com/office/officeart/2005/8/layout/radial5"/>
    <dgm:cxn modelId="{E38D75FA-623A-4406-B7BC-C8FC1C60D5AF}" type="presParOf" srcId="{0D4A263F-842D-443B-ADEE-48687178E12A}" destId="{57104DC6-A441-427C-9980-4D7540863F6A}" srcOrd="0" destOrd="0" presId="urn:microsoft.com/office/officeart/2005/8/layout/radial5"/>
    <dgm:cxn modelId="{4F2B1916-BE4F-4CD1-8D00-006CC2BD7624}" type="presParOf" srcId="{37817765-7FB7-45DF-A591-7505325DF72D}" destId="{1013C704-BCF1-495F-8EEF-04A310C3910D}" srcOrd="4" destOrd="0" presId="urn:microsoft.com/office/officeart/2005/8/layout/radial5"/>
    <dgm:cxn modelId="{B27C75F3-7B41-4092-8548-7B9283A752AC}" type="presParOf" srcId="{37817765-7FB7-45DF-A591-7505325DF72D}" destId="{A38EF849-354B-4775-8D3B-854F9F37822D}" srcOrd="5" destOrd="0" presId="urn:microsoft.com/office/officeart/2005/8/layout/radial5"/>
    <dgm:cxn modelId="{CDBBA653-C7C7-4973-9AC7-A0D6BE409DE5}" type="presParOf" srcId="{A38EF849-354B-4775-8D3B-854F9F37822D}" destId="{5AB5F659-92D6-471B-8C2A-9FC3873B0A93}" srcOrd="0" destOrd="0" presId="urn:microsoft.com/office/officeart/2005/8/layout/radial5"/>
    <dgm:cxn modelId="{D35972EE-23FF-483D-8D00-B89D38B1367F}" type="presParOf" srcId="{37817765-7FB7-45DF-A591-7505325DF72D}" destId="{CFCB692C-FD82-479C-847F-8A76B4EA3440}" srcOrd="6" destOrd="0" presId="urn:microsoft.com/office/officeart/2005/8/layout/radial5"/>
    <dgm:cxn modelId="{1A2DD85F-457C-4AE7-9E79-F2A8DD9C2E3A}" type="presParOf" srcId="{37817765-7FB7-45DF-A591-7505325DF72D}" destId="{60FD76F9-D5B5-4867-9A3B-1584772802A6}" srcOrd="7" destOrd="0" presId="urn:microsoft.com/office/officeart/2005/8/layout/radial5"/>
    <dgm:cxn modelId="{B8D51467-8436-408A-9B5F-1955D92DF1F5}" type="presParOf" srcId="{60FD76F9-D5B5-4867-9A3B-1584772802A6}" destId="{FF2EEFC2-20DB-4DF7-ACC9-8C760DA4C9E8}" srcOrd="0" destOrd="0" presId="urn:microsoft.com/office/officeart/2005/8/layout/radial5"/>
    <dgm:cxn modelId="{43321AAF-8A6C-4216-94DC-113944FEED93}" type="presParOf" srcId="{37817765-7FB7-45DF-A591-7505325DF72D}" destId="{AF364FBD-627E-4309-A5E4-50BD81B6E2E0}" srcOrd="8" destOrd="0" presId="urn:microsoft.com/office/officeart/2005/8/layout/radial5"/>
    <dgm:cxn modelId="{036B20BC-DA85-4B72-A365-0B41AEF9D9F7}" type="presParOf" srcId="{37817765-7FB7-45DF-A591-7505325DF72D}" destId="{DC86DB60-50EF-4021-B7AA-8A6D40584A01}" srcOrd="9" destOrd="0" presId="urn:microsoft.com/office/officeart/2005/8/layout/radial5"/>
    <dgm:cxn modelId="{EBF5457F-E05F-407E-A151-1A3769F5B515}" type="presParOf" srcId="{DC86DB60-50EF-4021-B7AA-8A6D40584A01}" destId="{24922A8F-F365-4623-AC95-F24C44C81389}" srcOrd="0" destOrd="0" presId="urn:microsoft.com/office/officeart/2005/8/layout/radial5"/>
    <dgm:cxn modelId="{CE6B40B4-5A6E-4EB7-B667-BC3F387AE471}" type="presParOf" srcId="{37817765-7FB7-45DF-A591-7505325DF72D}" destId="{8A60BA83-FB55-414B-8795-9E4D5D7080F8}" srcOrd="10" destOrd="0" presId="urn:microsoft.com/office/officeart/2005/8/layout/radial5"/>
    <dgm:cxn modelId="{E4C50D1B-D49C-40B0-8CAA-76CBFBCCA099}" type="presParOf" srcId="{37817765-7FB7-45DF-A591-7505325DF72D}" destId="{AF215659-AC6D-40C8-AF34-A513BFF9F7F9}" srcOrd="11" destOrd="0" presId="urn:microsoft.com/office/officeart/2005/8/layout/radial5"/>
    <dgm:cxn modelId="{40233681-4BD5-4DAC-AB21-3F2FC7CF9BF2}" type="presParOf" srcId="{AF215659-AC6D-40C8-AF34-A513BFF9F7F9}" destId="{D8E934D9-D817-4200-AD15-2AA5A9300297}" srcOrd="0" destOrd="0" presId="urn:microsoft.com/office/officeart/2005/8/layout/radial5"/>
    <dgm:cxn modelId="{0090180B-899D-43A7-9A00-71DBF207C5EE}" type="presParOf" srcId="{37817765-7FB7-45DF-A591-7505325DF72D}" destId="{4F201EAA-F7CC-4771-9823-BF2D23391616}" srcOrd="12" destOrd="0" presId="urn:microsoft.com/office/officeart/2005/8/layout/radial5"/>
    <dgm:cxn modelId="{8A37C7B2-2AB7-4F13-A5BA-17387C0E5859}" type="presParOf" srcId="{37817765-7FB7-45DF-A591-7505325DF72D}" destId="{6E0C2C3F-6504-43B2-AF65-709A481E1C5E}" srcOrd="13" destOrd="0" presId="urn:microsoft.com/office/officeart/2005/8/layout/radial5"/>
    <dgm:cxn modelId="{F47F7D60-82C5-4A24-8C43-C693C285DCC4}" type="presParOf" srcId="{6E0C2C3F-6504-43B2-AF65-709A481E1C5E}" destId="{25A8A3C3-9435-4C7F-B28A-304EA97E8F19}" srcOrd="0" destOrd="0" presId="urn:microsoft.com/office/officeart/2005/8/layout/radial5"/>
    <dgm:cxn modelId="{16579A00-17FF-4B42-BE9D-C12BC4BA69B5}" type="presParOf" srcId="{37817765-7FB7-45DF-A591-7505325DF72D}" destId="{EBE461DA-F202-4C5C-95B5-DC55AA35AF07}" srcOrd="14" destOrd="0" presId="urn:microsoft.com/office/officeart/2005/8/layout/radial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89FA844-EC66-4338-9E0E-B2CE54641BD4}"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fr-FR"/>
        </a:p>
      </dgm:t>
    </dgm:pt>
    <dgm:pt modelId="{51FD75CE-B088-4195-8ECE-D627260FD9D7}">
      <dgm:prSet phldrT="[Texte]"/>
      <dgm:spPr/>
      <dgm:t>
        <a:bodyPr/>
        <a:lstStyle/>
        <a:p>
          <a:r>
            <a:rPr lang="fr-FR" dirty="0" smtClean="0"/>
            <a:t>Tests unitaires </a:t>
          </a:r>
          <a:endParaRPr lang="fr-FR" dirty="0"/>
        </a:p>
      </dgm:t>
    </dgm:pt>
    <dgm:pt modelId="{AED75468-F246-4368-9C26-10FE5B2A7A59}" type="parTrans" cxnId="{CD0C65A6-9E8B-4914-97A3-2A4863998C41}">
      <dgm:prSet/>
      <dgm:spPr/>
      <dgm:t>
        <a:bodyPr/>
        <a:lstStyle/>
        <a:p>
          <a:endParaRPr lang="fr-FR"/>
        </a:p>
      </dgm:t>
    </dgm:pt>
    <dgm:pt modelId="{59EE98FB-CEBE-4EFE-9D75-A855504EB0AD}" type="sibTrans" cxnId="{CD0C65A6-9E8B-4914-97A3-2A4863998C41}">
      <dgm:prSet/>
      <dgm:spPr/>
      <dgm:t>
        <a:bodyPr/>
        <a:lstStyle/>
        <a:p>
          <a:endParaRPr lang="fr-FR"/>
        </a:p>
      </dgm:t>
    </dgm:pt>
    <dgm:pt modelId="{925E472F-B3A7-420A-9EA0-906DFD5C0207}">
      <dgm:prSet phldrT="[Texte]" custT="1"/>
      <dgm:spPr/>
      <dgm:t>
        <a:bodyPr/>
        <a:lstStyle/>
        <a:p>
          <a:r>
            <a:rPr lang="fr-FR" sz="2400" dirty="0" smtClean="0">
              <a:latin typeface="Times New Roman" pitchFamily="18" charset="0"/>
              <a:cs typeface="Times New Roman" pitchFamily="18" charset="0"/>
            </a:rPr>
            <a:t>valider le fonctionnement d’une procédure ou d’un programme particulier dans l’application</a:t>
          </a:r>
          <a:endParaRPr lang="fr-FR" sz="2400" dirty="0">
            <a:latin typeface="Times New Roman" pitchFamily="18" charset="0"/>
            <a:cs typeface="Times New Roman" pitchFamily="18" charset="0"/>
          </a:endParaRPr>
        </a:p>
      </dgm:t>
    </dgm:pt>
    <dgm:pt modelId="{ADE48427-C96C-4BCD-8587-0DA6B78000F0}" type="parTrans" cxnId="{4BA71859-983A-4F2E-B217-C06DBC3F288F}">
      <dgm:prSet/>
      <dgm:spPr/>
      <dgm:t>
        <a:bodyPr/>
        <a:lstStyle/>
        <a:p>
          <a:endParaRPr lang="fr-FR"/>
        </a:p>
      </dgm:t>
    </dgm:pt>
    <dgm:pt modelId="{738446FC-F726-4179-A024-C78443B72283}" type="sibTrans" cxnId="{4BA71859-983A-4F2E-B217-C06DBC3F288F}">
      <dgm:prSet/>
      <dgm:spPr/>
      <dgm:t>
        <a:bodyPr/>
        <a:lstStyle/>
        <a:p>
          <a:endParaRPr lang="fr-FR"/>
        </a:p>
      </dgm:t>
    </dgm:pt>
    <dgm:pt modelId="{7EEA001D-A52B-46E9-AA9C-0F139EFEC30C}">
      <dgm:prSet phldrT="[Texte]"/>
      <dgm:spPr/>
      <dgm:t>
        <a:bodyPr/>
        <a:lstStyle/>
        <a:p>
          <a:r>
            <a:rPr lang="fr-FR" dirty="0" smtClean="0"/>
            <a:t>Tests d’intégration </a:t>
          </a:r>
          <a:endParaRPr lang="fr-FR" dirty="0"/>
        </a:p>
      </dgm:t>
    </dgm:pt>
    <dgm:pt modelId="{9D69E5AD-6D82-4349-A541-0216CCC107E4}" type="parTrans" cxnId="{AAF5231C-70F9-48B2-BC74-4BCF6E29C24E}">
      <dgm:prSet/>
      <dgm:spPr/>
      <dgm:t>
        <a:bodyPr/>
        <a:lstStyle/>
        <a:p>
          <a:endParaRPr lang="fr-FR"/>
        </a:p>
      </dgm:t>
    </dgm:pt>
    <dgm:pt modelId="{1DAC62F5-8B55-4A6F-9ABA-35B51E45720A}" type="sibTrans" cxnId="{AAF5231C-70F9-48B2-BC74-4BCF6E29C24E}">
      <dgm:prSet/>
      <dgm:spPr/>
      <dgm:t>
        <a:bodyPr/>
        <a:lstStyle/>
        <a:p>
          <a:endParaRPr lang="fr-FR"/>
        </a:p>
      </dgm:t>
    </dgm:pt>
    <dgm:pt modelId="{0640DAFC-25DD-4383-AD11-626A284E1F96}">
      <dgm:prSet phldrT="[Texte]" custT="1"/>
      <dgm:spPr/>
      <dgm:t>
        <a:bodyPr/>
        <a:lstStyle/>
        <a:p>
          <a:pPr algn="l"/>
          <a:r>
            <a:rPr lang="fr-FR" sz="2400" dirty="0" smtClean="0">
              <a:latin typeface="Times New Roman" pitchFamily="18" charset="0"/>
              <a:cs typeface="Times New Roman" pitchFamily="18" charset="0"/>
            </a:rPr>
            <a:t>Valider le fonctionnement global d’une application ou son interaction avec d’autres applications</a:t>
          </a:r>
          <a:endParaRPr lang="fr-FR" sz="2400" dirty="0">
            <a:latin typeface="Times New Roman" pitchFamily="18" charset="0"/>
            <a:cs typeface="Times New Roman" pitchFamily="18" charset="0"/>
          </a:endParaRPr>
        </a:p>
      </dgm:t>
    </dgm:pt>
    <dgm:pt modelId="{F8236FB4-2966-4163-8AE9-591EA0770874}" type="parTrans" cxnId="{3BB12380-9BAA-4F2C-A8C9-3CF111893D69}">
      <dgm:prSet/>
      <dgm:spPr/>
      <dgm:t>
        <a:bodyPr/>
        <a:lstStyle/>
        <a:p>
          <a:endParaRPr lang="fr-FR"/>
        </a:p>
      </dgm:t>
    </dgm:pt>
    <dgm:pt modelId="{69BFB546-EBD8-4B0A-8CFF-6CC735E4B33C}" type="sibTrans" cxnId="{3BB12380-9BAA-4F2C-A8C9-3CF111893D69}">
      <dgm:prSet/>
      <dgm:spPr/>
      <dgm:t>
        <a:bodyPr/>
        <a:lstStyle/>
        <a:p>
          <a:endParaRPr lang="fr-FR"/>
        </a:p>
      </dgm:t>
    </dgm:pt>
    <dgm:pt modelId="{A49AA13A-FDC7-49D9-A55B-C7106FE51F7C}">
      <dgm:prSet/>
      <dgm:spPr/>
      <dgm:t>
        <a:bodyPr/>
        <a:lstStyle/>
        <a:p>
          <a:r>
            <a:rPr lang="fr-FR" dirty="0" smtClean="0"/>
            <a:t>Tests de non régression</a:t>
          </a:r>
          <a:endParaRPr lang="fr-FR" dirty="0"/>
        </a:p>
      </dgm:t>
    </dgm:pt>
    <dgm:pt modelId="{3EF7D7CD-165F-40AB-81B0-71C382A850B0}" type="parTrans" cxnId="{54BC1DA8-4892-4631-81A8-367505581B39}">
      <dgm:prSet/>
      <dgm:spPr/>
      <dgm:t>
        <a:bodyPr/>
        <a:lstStyle/>
        <a:p>
          <a:endParaRPr lang="fr-FR"/>
        </a:p>
      </dgm:t>
    </dgm:pt>
    <dgm:pt modelId="{A71D6C8E-200A-40F2-9668-B3D9C45F3B37}" type="sibTrans" cxnId="{54BC1DA8-4892-4631-81A8-367505581B39}">
      <dgm:prSet/>
      <dgm:spPr/>
      <dgm:t>
        <a:bodyPr/>
        <a:lstStyle/>
        <a:p>
          <a:endParaRPr lang="fr-FR"/>
        </a:p>
      </dgm:t>
    </dgm:pt>
    <dgm:pt modelId="{61E402CD-4E7C-4670-800D-60565C70981F}">
      <dgm:prSet custT="1"/>
      <dgm:spPr/>
      <dgm:t>
        <a:bodyPr/>
        <a:lstStyle/>
        <a:p>
          <a:r>
            <a:rPr lang="fr-FR" sz="2000" dirty="0" smtClean="0">
              <a:latin typeface="Times New Roman" pitchFamily="18" charset="0"/>
              <a:cs typeface="Times New Roman" pitchFamily="18" charset="0"/>
            </a:rPr>
            <a:t>Vérifier que des modifications apportées à une application n’entrainent pas des dysfonctionnements dans l’application qui fonctionnait correctement</a:t>
          </a:r>
          <a:endParaRPr lang="fr-FR" sz="2000" dirty="0">
            <a:latin typeface="Times New Roman" pitchFamily="18" charset="0"/>
            <a:cs typeface="Times New Roman" pitchFamily="18" charset="0"/>
          </a:endParaRPr>
        </a:p>
      </dgm:t>
    </dgm:pt>
    <dgm:pt modelId="{634F0253-68A5-4AA4-B14E-31108AFF8F88}" type="parTrans" cxnId="{A003E531-3F17-4B16-973D-AB7A01770672}">
      <dgm:prSet/>
      <dgm:spPr/>
      <dgm:t>
        <a:bodyPr/>
        <a:lstStyle/>
        <a:p>
          <a:endParaRPr lang="fr-FR"/>
        </a:p>
      </dgm:t>
    </dgm:pt>
    <dgm:pt modelId="{1B1F6237-4177-4208-A74F-7B9827D00000}" type="sibTrans" cxnId="{A003E531-3F17-4B16-973D-AB7A01770672}">
      <dgm:prSet/>
      <dgm:spPr/>
      <dgm:t>
        <a:bodyPr/>
        <a:lstStyle/>
        <a:p>
          <a:endParaRPr lang="fr-FR"/>
        </a:p>
      </dgm:t>
    </dgm:pt>
    <dgm:pt modelId="{6E9E723F-5A45-40FC-ABFD-E267639EB5C9}" type="pres">
      <dgm:prSet presAssocID="{589FA844-EC66-4338-9E0E-B2CE54641BD4}" presName="Name0" presStyleCnt="0">
        <dgm:presLayoutVars>
          <dgm:dir/>
          <dgm:animLvl val="lvl"/>
          <dgm:resizeHandles/>
        </dgm:presLayoutVars>
      </dgm:prSet>
      <dgm:spPr/>
      <dgm:t>
        <a:bodyPr/>
        <a:lstStyle/>
        <a:p>
          <a:endParaRPr lang="fr-FR"/>
        </a:p>
      </dgm:t>
    </dgm:pt>
    <dgm:pt modelId="{D21B53EA-2293-4903-A920-6B4E0D01AA7B}" type="pres">
      <dgm:prSet presAssocID="{51FD75CE-B088-4195-8ECE-D627260FD9D7}" presName="linNode" presStyleCnt="0"/>
      <dgm:spPr/>
      <dgm:t>
        <a:bodyPr/>
        <a:lstStyle/>
        <a:p>
          <a:endParaRPr lang="fr-FR"/>
        </a:p>
      </dgm:t>
    </dgm:pt>
    <dgm:pt modelId="{32E0B51F-A24B-455F-8034-90E3AF87796A}" type="pres">
      <dgm:prSet presAssocID="{51FD75CE-B088-4195-8ECE-D627260FD9D7}" presName="parentShp" presStyleLbl="node1" presStyleIdx="0" presStyleCnt="3">
        <dgm:presLayoutVars>
          <dgm:bulletEnabled val="1"/>
        </dgm:presLayoutVars>
      </dgm:prSet>
      <dgm:spPr/>
      <dgm:t>
        <a:bodyPr/>
        <a:lstStyle/>
        <a:p>
          <a:endParaRPr lang="fr-FR"/>
        </a:p>
      </dgm:t>
    </dgm:pt>
    <dgm:pt modelId="{B9B7A402-17E3-4277-9DCE-D176CFA86A21}" type="pres">
      <dgm:prSet presAssocID="{51FD75CE-B088-4195-8ECE-D627260FD9D7}" presName="childShp" presStyleLbl="bgAccFollowNode1" presStyleIdx="0" presStyleCnt="3">
        <dgm:presLayoutVars>
          <dgm:bulletEnabled val="1"/>
        </dgm:presLayoutVars>
      </dgm:prSet>
      <dgm:spPr/>
      <dgm:t>
        <a:bodyPr/>
        <a:lstStyle/>
        <a:p>
          <a:endParaRPr lang="fr-FR"/>
        </a:p>
      </dgm:t>
    </dgm:pt>
    <dgm:pt modelId="{7193DB5C-C27A-4712-9940-33F87BBFCE64}" type="pres">
      <dgm:prSet presAssocID="{59EE98FB-CEBE-4EFE-9D75-A855504EB0AD}" presName="spacing" presStyleCnt="0"/>
      <dgm:spPr/>
      <dgm:t>
        <a:bodyPr/>
        <a:lstStyle/>
        <a:p>
          <a:endParaRPr lang="fr-FR"/>
        </a:p>
      </dgm:t>
    </dgm:pt>
    <dgm:pt modelId="{7359AAC4-3B1F-44D1-83F7-10F572F07CAC}" type="pres">
      <dgm:prSet presAssocID="{7EEA001D-A52B-46E9-AA9C-0F139EFEC30C}" presName="linNode" presStyleCnt="0"/>
      <dgm:spPr/>
      <dgm:t>
        <a:bodyPr/>
        <a:lstStyle/>
        <a:p>
          <a:endParaRPr lang="fr-FR"/>
        </a:p>
      </dgm:t>
    </dgm:pt>
    <dgm:pt modelId="{D74E6CC2-F24A-4B1D-9248-A621781B6033}" type="pres">
      <dgm:prSet presAssocID="{7EEA001D-A52B-46E9-AA9C-0F139EFEC30C}" presName="parentShp" presStyleLbl="node1" presStyleIdx="1" presStyleCnt="3">
        <dgm:presLayoutVars>
          <dgm:bulletEnabled val="1"/>
        </dgm:presLayoutVars>
      </dgm:prSet>
      <dgm:spPr/>
      <dgm:t>
        <a:bodyPr/>
        <a:lstStyle/>
        <a:p>
          <a:endParaRPr lang="fr-FR"/>
        </a:p>
      </dgm:t>
    </dgm:pt>
    <dgm:pt modelId="{39EBCC05-BB36-46C0-ABD7-20E312D6852B}" type="pres">
      <dgm:prSet presAssocID="{7EEA001D-A52B-46E9-AA9C-0F139EFEC30C}" presName="childShp" presStyleLbl="bgAccFollowNode1" presStyleIdx="1" presStyleCnt="3">
        <dgm:presLayoutVars>
          <dgm:bulletEnabled val="1"/>
        </dgm:presLayoutVars>
      </dgm:prSet>
      <dgm:spPr/>
      <dgm:t>
        <a:bodyPr/>
        <a:lstStyle/>
        <a:p>
          <a:endParaRPr lang="fr-FR"/>
        </a:p>
      </dgm:t>
    </dgm:pt>
    <dgm:pt modelId="{AC3993E5-9F52-438F-BD17-0370570F9CF6}" type="pres">
      <dgm:prSet presAssocID="{1DAC62F5-8B55-4A6F-9ABA-35B51E45720A}" presName="spacing" presStyleCnt="0"/>
      <dgm:spPr/>
      <dgm:t>
        <a:bodyPr/>
        <a:lstStyle/>
        <a:p>
          <a:endParaRPr lang="fr-FR"/>
        </a:p>
      </dgm:t>
    </dgm:pt>
    <dgm:pt modelId="{9F13828C-00D1-4B12-8CC2-A8CA68B20EBF}" type="pres">
      <dgm:prSet presAssocID="{A49AA13A-FDC7-49D9-A55B-C7106FE51F7C}" presName="linNode" presStyleCnt="0"/>
      <dgm:spPr/>
      <dgm:t>
        <a:bodyPr/>
        <a:lstStyle/>
        <a:p>
          <a:endParaRPr lang="fr-FR"/>
        </a:p>
      </dgm:t>
    </dgm:pt>
    <dgm:pt modelId="{1DE9DE3C-B6C7-4075-9D12-DDE155097186}" type="pres">
      <dgm:prSet presAssocID="{A49AA13A-FDC7-49D9-A55B-C7106FE51F7C}" presName="parentShp" presStyleLbl="node1" presStyleIdx="2" presStyleCnt="3">
        <dgm:presLayoutVars>
          <dgm:bulletEnabled val="1"/>
        </dgm:presLayoutVars>
      </dgm:prSet>
      <dgm:spPr/>
      <dgm:t>
        <a:bodyPr/>
        <a:lstStyle/>
        <a:p>
          <a:endParaRPr lang="fr-FR"/>
        </a:p>
      </dgm:t>
    </dgm:pt>
    <dgm:pt modelId="{64337476-FCBD-4E87-B5D6-486677E36FC2}" type="pres">
      <dgm:prSet presAssocID="{A49AA13A-FDC7-49D9-A55B-C7106FE51F7C}" presName="childShp" presStyleLbl="bgAccFollowNode1" presStyleIdx="2" presStyleCnt="3" custScaleY="138263">
        <dgm:presLayoutVars>
          <dgm:bulletEnabled val="1"/>
        </dgm:presLayoutVars>
      </dgm:prSet>
      <dgm:spPr/>
      <dgm:t>
        <a:bodyPr/>
        <a:lstStyle/>
        <a:p>
          <a:endParaRPr lang="fr-FR"/>
        </a:p>
      </dgm:t>
    </dgm:pt>
  </dgm:ptLst>
  <dgm:cxnLst>
    <dgm:cxn modelId="{A003E531-3F17-4B16-973D-AB7A01770672}" srcId="{A49AA13A-FDC7-49D9-A55B-C7106FE51F7C}" destId="{61E402CD-4E7C-4670-800D-60565C70981F}" srcOrd="0" destOrd="0" parTransId="{634F0253-68A5-4AA4-B14E-31108AFF8F88}" sibTransId="{1B1F6237-4177-4208-A74F-7B9827D00000}"/>
    <dgm:cxn modelId="{30C96A62-7940-4CAD-BF66-EEFA241045DA}" type="presOf" srcId="{A49AA13A-FDC7-49D9-A55B-C7106FE51F7C}" destId="{1DE9DE3C-B6C7-4075-9D12-DDE155097186}" srcOrd="0" destOrd="0" presId="urn:microsoft.com/office/officeart/2005/8/layout/vList6"/>
    <dgm:cxn modelId="{ACC222E5-E8D0-4C54-B979-3D8085CCA7DE}" type="presOf" srcId="{7EEA001D-A52B-46E9-AA9C-0F139EFEC30C}" destId="{D74E6CC2-F24A-4B1D-9248-A621781B6033}" srcOrd="0" destOrd="0" presId="urn:microsoft.com/office/officeart/2005/8/layout/vList6"/>
    <dgm:cxn modelId="{AAF5231C-70F9-48B2-BC74-4BCF6E29C24E}" srcId="{589FA844-EC66-4338-9E0E-B2CE54641BD4}" destId="{7EEA001D-A52B-46E9-AA9C-0F139EFEC30C}" srcOrd="1" destOrd="0" parTransId="{9D69E5AD-6D82-4349-A541-0216CCC107E4}" sibTransId="{1DAC62F5-8B55-4A6F-9ABA-35B51E45720A}"/>
    <dgm:cxn modelId="{54BC1DA8-4892-4631-81A8-367505581B39}" srcId="{589FA844-EC66-4338-9E0E-B2CE54641BD4}" destId="{A49AA13A-FDC7-49D9-A55B-C7106FE51F7C}" srcOrd="2" destOrd="0" parTransId="{3EF7D7CD-165F-40AB-81B0-71C382A850B0}" sibTransId="{A71D6C8E-200A-40F2-9668-B3D9C45F3B37}"/>
    <dgm:cxn modelId="{5170ABBA-E04C-4BF8-97A7-77CDD54E7674}" type="presOf" srcId="{925E472F-B3A7-420A-9EA0-906DFD5C0207}" destId="{B9B7A402-17E3-4277-9DCE-D176CFA86A21}" srcOrd="0" destOrd="0" presId="urn:microsoft.com/office/officeart/2005/8/layout/vList6"/>
    <dgm:cxn modelId="{4BA71859-983A-4F2E-B217-C06DBC3F288F}" srcId="{51FD75CE-B088-4195-8ECE-D627260FD9D7}" destId="{925E472F-B3A7-420A-9EA0-906DFD5C0207}" srcOrd="0" destOrd="0" parTransId="{ADE48427-C96C-4BCD-8587-0DA6B78000F0}" sibTransId="{738446FC-F726-4179-A024-C78443B72283}"/>
    <dgm:cxn modelId="{F2F01978-53A0-4C33-99C2-929F17EFE2BE}" type="presOf" srcId="{51FD75CE-B088-4195-8ECE-D627260FD9D7}" destId="{32E0B51F-A24B-455F-8034-90E3AF87796A}" srcOrd="0" destOrd="0" presId="urn:microsoft.com/office/officeart/2005/8/layout/vList6"/>
    <dgm:cxn modelId="{3BB12380-9BAA-4F2C-A8C9-3CF111893D69}" srcId="{7EEA001D-A52B-46E9-AA9C-0F139EFEC30C}" destId="{0640DAFC-25DD-4383-AD11-626A284E1F96}" srcOrd="0" destOrd="0" parTransId="{F8236FB4-2966-4163-8AE9-591EA0770874}" sibTransId="{69BFB546-EBD8-4B0A-8CFF-6CC735E4B33C}"/>
    <dgm:cxn modelId="{182601C3-FF7D-4540-9B76-B3F20BABE932}" type="presOf" srcId="{61E402CD-4E7C-4670-800D-60565C70981F}" destId="{64337476-FCBD-4E87-B5D6-486677E36FC2}" srcOrd="0" destOrd="0" presId="urn:microsoft.com/office/officeart/2005/8/layout/vList6"/>
    <dgm:cxn modelId="{CD0C65A6-9E8B-4914-97A3-2A4863998C41}" srcId="{589FA844-EC66-4338-9E0E-B2CE54641BD4}" destId="{51FD75CE-B088-4195-8ECE-D627260FD9D7}" srcOrd="0" destOrd="0" parTransId="{AED75468-F246-4368-9C26-10FE5B2A7A59}" sibTransId="{59EE98FB-CEBE-4EFE-9D75-A855504EB0AD}"/>
    <dgm:cxn modelId="{6639BEA1-29D9-49B2-B3AB-41DEAD438747}" type="presOf" srcId="{0640DAFC-25DD-4383-AD11-626A284E1F96}" destId="{39EBCC05-BB36-46C0-ABD7-20E312D6852B}" srcOrd="0" destOrd="0" presId="urn:microsoft.com/office/officeart/2005/8/layout/vList6"/>
    <dgm:cxn modelId="{7D952687-EE18-4B68-B02A-E75CF15E4A35}" type="presOf" srcId="{589FA844-EC66-4338-9E0E-B2CE54641BD4}" destId="{6E9E723F-5A45-40FC-ABFD-E267639EB5C9}" srcOrd="0" destOrd="0" presId="urn:microsoft.com/office/officeart/2005/8/layout/vList6"/>
    <dgm:cxn modelId="{4B53E809-1D28-484F-9B62-7A5F374C8EC1}" type="presParOf" srcId="{6E9E723F-5A45-40FC-ABFD-E267639EB5C9}" destId="{D21B53EA-2293-4903-A920-6B4E0D01AA7B}" srcOrd="0" destOrd="0" presId="urn:microsoft.com/office/officeart/2005/8/layout/vList6"/>
    <dgm:cxn modelId="{A191E762-4D6E-465D-A108-591CFF22A051}" type="presParOf" srcId="{D21B53EA-2293-4903-A920-6B4E0D01AA7B}" destId="{32E0B51F-A24B-455F-8034-90E3AF87796A}" srcOrd="0" destOrd="0" presId="urn:microsoft.com/office/officeart/2005/8/layout/vList6"/>
    <dgm:cxn modelId="{9C482F02-9817-4685-ADC9-E0AB5BD5EC3B}" type="presParOf" srcId="{D21B53EA-2293-4903-A920-6B4E0D01AA7B}" destId="{B9B7A402-17E3-4277-9DCE-D176CFA86A21}" srcOrd="1" destOrd="0" presId="urn:microsoft.com/office/officeart/2005/8/layout/vList6"/>
    <dgm:cxn modelId="{F3F4D473-E301-4B89-8C59-59165B42EBB4}" type="presParOf" srcId="{6E9E723F-5A45-40FC-ABFD-E267639EB5C9}" destId="{7193DB5C-C27A-4712-9940-33F87BBFCE64}" srcOrd="1" destOrd="0" presId="urn:microsoft.com/office/officeart/2005/8/layout/vList6"/>
    <dgm:cxn modelId="{C63629E9-CC93-4851-A152-D4E7D194F428}" type="presParOf" srcId="{6E9E723F-5A45-40FC-ABFD-E267639EB5C9}" destId="{7359AAC4-3B1F-44D1-83F7-10F572F07CAC}" srcOrd="2" destOrd="0" presId="urn:microsoft.com/office/officeart/2005/8/layout/vList6"/>
    <dgm:cxn modelId="{7EB02B56-CE57-449B-8453-146FC70AD3FA}" type="presParOf" srcId="{7359AAC4-3B1F-44D1-83F7-10F572F07CAC}" destId="{D74E6CC2-F24A-4B1D-9248-A621781B6033}" srcOrd="0" destOrd="0" presId="urn:microsoft.com/office/officeart/2005/8/layout/vList6"/>
    <dgm:cxn modelId="{7AABE5CD-9E6F-4941-8EF3-5CB09EBF2F09}" type="presParOf" srcId="{7359AAC4-3B1F-44D1-83F7-10F572F07CAC}" destId="{39EBCC05-BB36-46C0-ABD7-20E312D6852B}" srcOrd="1" destOrd="0" presId="urn:microsoft.com/office/officeart/2005/8/layout/vList6"/>
    <dgm:cxn modelId="{2D397100-C8DF-4876-B5C4-D40370603699}" type="presParOf" srcId="{6E9E723F-5A45-40FC-ABFD-E267639EB5C9}" destId="{AC3993E5-9F52-438F-BD17-0370570F9CF6}" srcOrd="3" destOrd="0" presId="urn:microsoft.com/office/officeart/2005/8/layout/vList6"/>
    <dgm:cxn modelId="{3CF9EC99-A887-435C-A35E-D814DD12126D}" type="presParOf" srcId="{6E9E723F-5A45-40FC-ABFD-E267639EB5C9}" destId="{9F13828C-00D1-4B12-8CC2-A8CA68B20EBF}" srcOrd="4" destOrd="0" presId="urn:microsoft.com/office/officeart/2005/8/layout/vList6"/>
    <dgm:cxn modelId="{6E061F6F-C838-4242-90F5-42EC313AC137}" type="presParOf" srcId="{9F13828C-00D1-4B12-8CC2-A8CA68B20EBF}" destId="{1DE9DE3C-B6C7-4075-9D12-DDE155097186}" srcOrd="0" destOrd="0" presId="urn:microsoft.com/office/officeart/2005/8/layout/vList6"/>
    <dgm:cxn modelId="{9493DEC8-A0AF-4C26-AFF9-EE8A4F8E59FD}" type="presParOf" srcId="{9F13828C-00D1-4B12-8CC2-A8CA68B20EBF}" destId="{64337476-FCBD-4E87-B5D6-486677E36FC2}"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9FA844-EC66-4338-9E0E-B2CE54641BD4}" type="doc">
      <dgm:prSet loTypeId="urn:microsoft.com/office/officeart/2005/8/layout/vList6" loCatId="list" qsTypeId="urn:microsoft.com/office/officeart/2005/8/quickstyle/simple1" qsCatId="simple" csTypeId="urn:microsoft.com/office/officeart/2005/8/colors/accent0_3" csCatId="mainScheme" phldr="1"/>
      <dgm:spPr/>
      <dgm:t>
        <a:bodyPr/>
        <a:lstStyle/>
        <a:p>
          <a:endParaRPr lang="fr-FR"/>
        </a:p>
      </dgm:t>
    </dgm:pt>
    <dgm:pt modelId="{51FD75CE-B088-4195-8ECE-D627260FD9D7}">
      <dgm:prSet phldrT="[Texte]"/>
      <dgm:spPr/>
      <dgm:t>
        <a:bodyPr/>
        <a:lstStyle/>
        <a:p>
          <a:r>
            <a:rPr lang="fr-FR" dirty="0" smtClean="0"/>
            <a:t>Tests fonctionnels </a:t>
          </a:r>
          <a:endParaRPr lang="fr-FR" dirty="0"/>
        </a:p>
      </dgm:t>
    </dgm:pt>
    <dgm:pt modelId="{AED75468-F246-4368-9C26-10FE5B2A7A59}" type="parTrans" cxnId="{CD0C65A6-9E8B-4914-97A3-2A4863998C41}">
      <dgm:prSet/>
      <dgm:spPr/>
      <dgm:t>
        <a:bodyPr/>
        <a:lstStyle/>
        <a:p>
          <a:endParaRPr lang="fr-FR"/>
        </a:p>
      </dgm:t>
    </dgm:pt>
    <dgm:pt modelId="{59EE98FB-CEBE-4EFE-9D75-A855504EB0AD}" type="sibTrans" cxnId="{CD0C65A6-9E8B-4914-97A3-2A4863998C41}">
      <dgm:prSet/>
      <dgm:spPr/>
      <dgm:t>
        <a:bodyPr/>
        <a:lstStyle/>
        <a:p>
          <a:endParaRPr lang="fr-FR"/>
        </a:p>
      </dgm:t>
    </dgm:pt>
    <dgm:pt modelId="{925E472F-B3A7-420A-9EA0-906DFD5C0207}">
      <dgm:prSet phldrT="[Texte]"/>
      <dgm:spPr/>
      <dgm:t>
        <a:bodyPr/>
        <a:lstStyle/>
        <a:p>
          <a:r>
            <a:rPr lang="fr-FR" dirty="0" smtClean="0"/>
            <a:t>Vérifier les résultats produits par l’application dans les différents cas de figures</a:t>
          </a:r>
          <a:endParaRPr lang="fr-FR" dirty="0"/>
        </a:p>
      </dgm:t>
    </dgm:pt>
    <dgm:pt modelId="{ADE48427-C96C-4BCD-8587-0DA6B78000F0}" type="parTrans" cxnId="{4BA71859-983A-4F2E-B217-C06DBC3F288F}">
      <dgm:prSet/>
      <dgm:spPr/>
      <dgm:t>
        <a:bodyPr/>
        <a:lstStyle/>
        <a:p>
          <a:endParaRPr lang="fr-FR"/>
        </a:p>
      </dgm:t>
    </dgm:pt>
    <dgm:pt modelId="{738446FC-F726-4179-A024-C78443B72283}" type="sibTrans" cxnId="{4BA71859-983A-4F2E-B217-C06DBC3F288F}">
      <dgm:prSet/>
      <dgm:spPr/>
      <dgm:t>
        <a:bodyPr/>
        <a:lstStyle/>
        <a:p>
          <a:endParaRPr lang="fr-FR"/>
        </a:p>
      </dgm:t>
    </dgm:pt>
    <dgm:pt modelId="{3211980C-12AE-4C02-AD7F-BDB688912CF6}">
      <dgm:prSet/>
      <dgm:spPr/>
      <dgm:t>
        <a:bodyPr/>
        <a:lstStyle/>
        <a:p>
          <a:r>
            <a:rPr lang="fr-FR" dirty="0" smtClean="0"/>
            <a:t>Recette utilisateurs</a:t>
          </a:r>
          <a:endParaRPr lang="fr-FR" dirty="0"/>
        </a:p>
      </dgm:t>
    </dgm:pt>
    <dgm:pt modelId="{5090F98A-B6E3-49A3-BAF7-4CFC7C11F5D5}" type="parTrans" cxnId="{220E10D4-B105-45E6-8C3B-A77FA54C87D6}">
      <dgm:prSet/>
      <dgm:spPr/>
      <dgm:t>
        <a:bodyPr/>
        <a:lstStyle/>
        <a:p>
          <a:endParaRPr lang="fr-FR"/>
        </a:p>
      </dgm:t>
    </dgm:pt>
    <dgm:pt modelId="{5B08BE43-FD97-48C5-A34B-AC55EA002582}" type="sibTrans" cxnId="{220E10D4-B105-45E6-8C3B-A77FA54C87D6}">
      <dgm:prSet/>
      <dgm:spPr/>
      <dgm:t>
        <a:bodyPr/>
        <a:lstStyle/>
        <a:p>
          <a:endParaRPr lang="fr-FR"/>
        </a:p>
      </dgm:t>
    </dgm:pt>
    <dgm:pt modelId="{954E623E-BD72-44CA-95FE-BED3A8DB358B}">
      <dgm:prSet/>
      <dgm:spPr/>
      <dgm:t>
        <a:bodyPr/>
        <a:lstStyle/>
        <a:p>
          <a:r>
            <a:rPr lang="fr-FR" dirty="0" smtClean="0"/>
            <a:t>réception du logiciel par les utilisateurs au niveau des résultats fournis et de la manière de les obtenir.</a:t>
          </a:r>
          <a:endParaRPr lang="fr-FR" dirty="0"/>
        </a:p>
      </dgm:t>
    </dgm:pt>
    <dgm:pt modelId="{D61477BA-99FB-41E6-A9C5-26DFB45E9FBA}" type="parTrans" cxnId="{6CD08C3E-01D9-479E-A3A0-A414AF809C47}">
      <dgm:prSet/>
      <dgm:spPr/>
      <dgm:t>
        <a:bodyPr/>
        <a:lstStyle/>
        <a:p>
          <a:endParaRPr lang="fr-FR"/>
        </a:p>
      </dgm:t>
    </dgm:pt>
    <dgm:pt modelId="{2B4C3780-A65B-4B91-A4A5-CB1C7374D98B}" type="sibTrans" cxnId="{6CD08C3E-01D9-479E-A3A0-A414AF809C47}">
      <dgm:prSet/>
      <dgm:spPr/>
      <dgm:t>
        <a:bodyPr/>
        <a:lstStyle/>
        <a:p>
          <a:endParaRPr lang="fr-FR"/>
        </a:p>
      </dgm:t>
    </dgm:pt>
    <dgm:pt modelId="{6E9E723F-5A45-40FC-ABFD-E267639EB5C9}" type="pres">
      <dgm:prSet presAssocID="{589FA844-EC66-4338-9E0E-B2CE54641BD4}" presName="Name0" presStyleCnt="0">
        <dgm:presLayoutVars>
          <dgm:dir/>
          <dgm:animLvl val="lvl"/>
          <dgm:resizeHandles/>
        </dgm:presLayoutVars>
      </dgm:prSet>
      <dgm:spPr/>
      <dgm:t>
        <a:bodyPr/>
        <a:lstStyle/>
        <a:p>
          <a:endParaRPr lang="fr-FR"/>
        </a:p>
      </dgm:t>
    </dgm:pt>
    <dgm:pt modelId="{D21B53EA-2293-4903-A920-6B4E0D01AA7B}" type="pres">
      <dgm:prSet presAssocID="{51FD75CE-B088-4195-8ECE-D627260FD9D7}" presName="linNode" presStyleCnt="0"/>
      <dgm:spPr/>
      <dgm:t>
        <a:bodyPr/>
        <a:lstStyle/>
        <a:p>
          <a:endParaRPr lang="fr-FR"/>
        </a:p>
      </dgm:t>
    </dgm:pt>
    <dgm:pt modelId="{32E0B51F-A24B-455F-8034-90E3AF87796A}" type="pres">
      <dgm:prSet presAssocID="{51FD75CE-B088-4195-8ECE-D627260FD9D7}" presName="parentShp" presStyleLbl="node1" presStyleIdx="0" presStyleCnt="2">
        <dgm:presLayoutVars>
          <dgm:bulletEnabled val="1"/>
        </dgm:presLayoutVars>
      </dgm:prSet>
      <dgm:spPr/>
      <dgm:t>
        <a:bodyPr/>
        <a:lstStyle/>
        <a:p>
          <a:endParaRPr lang="fr-FR"/>
        </a:p>
      </dgm:t>
    </dgm:pt>
    <dgm:pt modelId="{B9B7A402-17E3-4277-9DCE-D176CFA86A21}" type="pres">
      <dgm:prSet presAssocID="{51FD75CE-B088-4195-8ECE-D627260FD9D7}" presName="childShp" presStyleLbl="bgAccFollowNode1" presStyleIdx="0" presStyleCnt="2">
        <dgm:presLayoutVars>
          <dgm:bulletEnabled val="1"/>
        </dgm:presLayoutVars>
      </dgm:prSet>
      <dgm:spPr/>
      <dgm:t>
        <a:bodyPr/>
        <a:lstStyle/>
        <a:p>
          <a:endParaRPr lang="fr-FR"/>
        </a:p>
      </dgm:t>
    </dgm:pt>
    <dgm:pt modelId="{7193DB5C-C27A-4712-9940-33F87BBFCE64}" type="pres">
      <dgm:prSet presAssocID="{59EE98FB-CEBE-4EFE-9D75-A855504EB0AD}" presName="spacing" presStyleCnt="0"/>
      <dgm:spPr/>
      <dgm:t>
        <a:bodyPr/>
        <a:lstStyle/>
        <a:p>
          <a:endParaRPr lang="fr-FR"/>
        </a:p>
      </dgm:t>
    </dgm:pt>
    <dgm:pt modelId="{A5D52060-758D-4415-844B-3657DA1BD29E}" type="pres">
      <dgm:prSet presAssocID="{3211980C-12AE-4C02-AD7F-BDB688912CF6}" presName="linNode" presStyleCnt="0"/>
      <dgm:spPr/>
      <dgm:t>
        <a:bodyPr/>
        <a:lstStyle/>
        <a:p>
          <a:endParaRPr lang="fr-FR"/>
        </a:p>
      </dgm:t>
    </dgm:pt>
    <dgm:pt modelId="{A3CCE994-3ACE-4560-BC6D-4EBDEE1104E0}" type="pres">
      <dgm:prSet presAssocID="{3211980C-12AE-4C02-AD7F-BDB688912CF6}" presName="parentShp" presStyleLbl="node1" presStyleIdx="1" presStyleCnt="2">
        <dgm:presLayoutVars>
          <dgm:bulletEnabled val="1"/>
        </dgm:presLayoutVars>
      </dgm:prSet>
      <dgm:spPr/>
      <dgm:t>
        <a:bodyPr/>
        <a:lstStyle/>
        <a:p>
          <a:endParaRPr lang="fr-FR"/>
        </a:p>
      </dgm:t>
    </dgm:pt>
    <dgm:pt modelId="{E7901072-B231-4C74-845F-EF17ABD9175E}" type="pres">
      <dgm:prSet presAssocID="{3211980C-12AE-4C02-AD7F-BDB688912CF6}" presName="childShp" presStyleLbl="bgAccFollowNode1" presStyleIdx="1" presStyleCnt="2">
        <dgm:presLayoutVars>
          <dgm:bulletEnabled val="1"/>
        </dgm:presLayoutVars>
      </dgm:prSet>
      <dgm:spPr/>
      <dgm:t>
        <a:bodyPr/>
        <a:lstStyle/>
        <a:p>
          <a:endParaRPr lang="fr-FR"/>
        </a:p>
      </dgm:t>
    </dgm:pt>
  </dgm:ptLst>
  <dgm:cxnLst>
    <dgm:cxn modelId="{5B7E2AC2-B3F7-4229-BA66-529038F6926F}" type="presOf" srcId="{589FA844-EC66-4338-9E0E-B2CE54641BD4}" destId="{6E9E723F-5A45-40FC-ABFD-E267639EB5C9}" srcOrd="0" destOrd="0" presId="urn:microsoft.com/office/officeart/2005/8/layout/vList6"/>
    <dgm:cxn modelId="{6CD08C3E-01D9-479E-A3A0-A414AF809C47}" srcId="{3211980C-12AE-4C02-AD7F-BDB688912CF6}" destId="{954E623E-BD72-44CA-95FE-BED3A8DB358B}" srcOrd="0" destOrd="0" parTransId="{D61477BA-99FB-41E6-A9C5-26DFB45E9FBA}" sibTransId="{2B4C3780-A65B-4B91-A4A5-CB1C7374D98B}"/>
    <dgm:cxn modelId="{13B4FDC5-4DC0-46AC-A77A-B2F69F273375}" type="presOf" srcId="{3211980C-12AE-4C02-AD7F-BDB688912CF6}" destId="{A3CCE994-3ACE-4560-BC6D-4EBDEE1104E0}" srcOrd="0" destOrd="0" presId="urn:microsoft.com/office/officeart/2005/8/layout/vList6"/>
    <dgm:cxn modelId="{4BA71859-983A-4F2E-B217-C06DBC3F288F}" srcId="{51FD75CE-B088-4195-8ECE-D627260FD9D7}" destId="{925E472F-B3A7-420A-9EA0-906DFD5C0207}" srcOrd="0" destOrd="0" parTransId="{ADE48427-C96C-4BCD-8587-0DA6B78000F0}" sibTransId="{738446FC-F726-4179-A024-C78443B72283}"/>
    <dgm:cxn modelId="{D1E02527-90C0-423A-B829-8F6782B61BBF}" type="presOf" srcId="{925E472F-B3A7-420A-9EA0-906DFD5C0207}" destId="{B9B7A402-17E3-4277-9DCE-D176CFA86A21}" srcOrd="0" destOrd="0" presId="urn:microsoft.com/office/officeart/2005/8/layout/vList6"/>
    <dgm:cxn modelId="{220E10D4-B105-45E6-8C3B-A77FA54C87D6}" srcId="{589FA844-EC66-4338-9E0E-B2CE54641BD4}" destId="{3211980C-12AE-4C02-AD7F-BDB688912CF6}" srcOrd="1" destOrd="0" parTransId="{5090F98A-B6E3-49A3-BAF7-4CFC7C11F5D5}" sibTransId="{5B08BE43-FD97-48C5-A34B-AC55EA002582}"/>
    <dgm:cxn modelId="{CD0C65A6-9E8B-4914-97A3-2A4863998C41}" srcId="{589FA844-EC66-4338-9E0E-B2CE54641BD4}" destId="{51FD75CE-B088-4195-8ECE-D627260FD9D7}" srcOrd="0" destOrd="0" parTransId="{AED75468-F246-4368-9C26-10FE5B2A7A59}" sibTransId="{59EE98FB-CEBE-4EFE-9D75-A855504EB0AD}"/>
    <dgm:cxn modelId="{FB37AA93-3F65-4E6E-AE17-6C6C1037AE8A}" type="presOf" srcId="{51FD75CE-B088-4195-8ECE-D627260FD9D7}" destId="{32E0B51F-A24B-455F-8034-90E3AF87796A}" srcOrd="0" destOrd="0" presId="urn:microsoft.com/office/officeart/2005/8/layout/vList6"/>
    <dgm:cxn modelId="{C74F9D9E-D246-4A9F-81FD-5F413C1E6844}" type="presOf" srcId="{954E623E-BD72-44CA-95FE-BED3A8DB358B}" destId="{E7901072-B231-4C74-845F-EF17ABD9175E}" srcOrd="0" destOrd="0" presId="urn:microsoft.com/office/officeart/2005/8/layout/vList6"/>
    <dgm:cxn modelId="{5972C9AD-7DA3-44C9-93CC-B4CA4E427ED4}" type="presParOf" srcId="{6E9E723F-5A45-40FC-ABFD-E267639EB5C9}" destId="{D21B53EA-2293-4903-A920-6B4E0D01AA7B}" srcOrd="0" destOrd="0" presId="urn:microsoft.com/office/officeart/2005/8/layout/vList6"/>
    <dgm:cxn modelId="{1ACF11FE-4449-44E2-9AD6-57EC58E776A4}" type="presParOf" srcId="{D21B53EA-2293-4903-A920-6B4E0D01AA7B}" destId="{32E0B51F-A24B-455F-8034-90E3AF87796A}" srcOrd="0" destOrd="0" presId="urn:microsoft.com/office/officeart/2005/8/layout/vList6"/>
    <dgm:cxn modelId="{5864F817-0FB8-493D-BF63-16E56E0F7720}" type="presParOf" srcId="{D21B53EA-2293-4903-A920-6B4E0D01AA7B}" destId="{B9B7A402-17E3-4277-9DCE-D176CFA86A21}" srcOrd="1" destOrd="0" presId="urn:microsoft.com/office/officeart/2005/8/layout/vList6"/>
    <dgm:cxn modelId="{0A6371B0-73BA-49B4-B304-E464B0CE61BB}" type="presParOf" srcId="{6E9E723F-5A45-40FC-ABFD-E267639EB5C9}" destId="{7193DB5C-C27A-4712-9940-33F87BBFCE64}" srcOrd="1" destOrd="0" presId="urn:microsoft.com/office/officeart/2005/8/layout/vList6"/>
    <dgm:cxn modelId="{432FC160-5578-4210-9C4A-15A63B04BEDA}" type="presParOf" srcId="{6E9E723F-5A45-40FC-ABFD-E267639EB5C9}" destId="{A5D52060-758D-4415-844B-3657DA1BD29E}" srcOrd="2" destOrd="0" presId="urn:microsoft.com/office/officeart/2005/8/layout/vList6"/>
    <dgm:cxn modelId="{8CD5171E-E5C1-4ED1-8D34-B4E4E60338D5}" type="presParOf" srcId="{A5D52060-758D-4415-844B-3657DA1BD29E}" destId="{A3CCE994-3ACE-4560-BC6D-4EBDEE1104E0}" srcOrd="0" destOrd="0" presId="urn:microsoft.com/office/officeart/2005/8/layout/vList6"/>
    <dgm:cxn modelId="{FC2AA816-F44C-477C-8554-190A6834DE95}" type="presParOf" srcId="{A5D52060-758D-4415-844B-3657DA1BD29E}" destId="{E7901072-B231-4C74-845F-EF17ABD9175E}"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7BDF02F-DF38-4564-927E-337665D06EC3}">
      <dsp:nvSpPr>
        <dsp:cNvPr id="0" name=""/>
        <dsp:cNvSpPr/>
      </dsp:nvSpPr>
      <dsp:spPr>
        <a:xfrm>
          <a:off x="0" y="7277"/>
          <a:ext cx="8358245" cy="580320"/>
        </a:xfrm>
        <a:prstGeom prst="round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smtClean="0">
              <a:latin typeface="+mj-lt"/>
            </a:rPr>
            <a:t>Introduction</a:t>
          </a:r>
          <a:endParaRPr lang="fr-FR" sz="1800" b="1" kern="1200" dirty="0">
            <a:latin typeface="+mj-lt"/>
          </a:endParaRPr>
        </a:p>
      </dsp:txBody>
      <dsp:txXfrm>
        <a:off x="0" y="7277"/>
        <a:ext cx="8358245" cy="580320"/>
      </dsp:txXfrm>
    </dsp:sp>
    <dsp:sp modelId="{080F78C4-CD03-4A6F-BDC8-79FE1DF603B8}">
      <dsp:nvSpPr>
        <dsp:cNvPr id="0" name=""/>
        <dsp:cNvSpPr/>
      </dsp:nvSpPr>
      <dsp:spPr>
        <a:xfrm>
          <a:off x="0" y="679045"/>
          <a:ext cx="8358245" cy="580320"/>
        </a:xfrm>
        <a:prstGeom prst="roundRect">
          <a:avLst/>
        </a:prstGeom>
        <a:solidFill>
          <a:schemeClr val="accent2">
            <a:alpha val="90000"/>
            <a:hueOff val="0"/>
            <a:satOff val="0"/>
            <a:lumOff val="0"/>
            <a:alphaOff val="-5714"/>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smtClean="0">
              <a:latin typeface="+mj-lt"/>
            </a:rPr>
            <a:t>Principes de la conduite d’un projet</a:t>
          </a:r>
          <a:endParaRPr lang="fr-FR" sz="1800" b="1" kern="1200" dirty="0">
            <a:latin typeface="+mj-lt"/>
          </a:endParaRPr>
        </a:p>
      </dsp:txBody>
      <dsp:txXfrm>
        <a:off x="0" y="679045"/>
        <a:ext cx="8358245" cy="580320"/>
      </dsp:txXfrm>
    </dsp:sp>
    <dsp:sp modelId="{B408BD11-15A9-46CD-82D6-8529C3B4BD34}">
      <dsp:nvSpPr>
        <dsp:cNvPr id="0" name=""/>
        <dsp:cNvSpPr/>
      </dsp:nvSpPr>
      <dsp:spPr>
        <a:xfrm>
          <a:off x="0" y="1348645"/>
          <a:ext cx="8358245" cy="580320"/>
        </a:xfrm>
        <a:prstGeom prst="roundRect">
          <a:avLst/>
        </a:prstGeom>
        <a:solidFill>
          <a:schemeClr val="accent2">
            <a:alpha val="90000"/>
            <a:hueOff val="0"/>
            <a:satOff val="0"/>
            <a:lumOff val="0"/>
            <a:alphaOff val="-11429"/>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latin typeface="+mj-lt"/>
            </a:rPr>
            <a:t>Principaux acteurs</a:t>
          </a:r>
          <a:endParaRPr lang="fr-FR" sz="1800" b="1" kern="1200" dirty="0">
            <a:latin typeface="+mj-lt"/>
          </a:endParaRPr>
        </a:p>
      </dsp:txBody>
      <dsp:txXfrm>
        <a:off x="0" y="1348645"/>
        <a:ext cx="8358245" cy="580320"/>
      </dsp:txXfrm>
    </dsp:sp>
    <dsp:sp modelId="{A0F33E39-01A8-4E21-A5A8-0FB113835711}">
      <dsp:nvSpPr>
        <dsp:cNvPr id="0" name=""/>
        <dsp:cNvSpPr/>
      </dsp:nvSpPr>
      <dsp:spPr>
        <a:xfrm>
          <a:off x="0" y="2018245"/>
          <a:ext cx="8358245" cy="580320"/>
        </a:xfrm>
        <a:prstGeom prst="roundRect">
          <a:avLst/>
        </a:prstGeom>
        <a:solidFill>
          <a:schemeClr val="accent2">
            <a:alpha val="90000"/>
            <a:hueOff val="0"/>
            <a:satOff val="0"/>
            <a:lumOff val="0"/>
            <a:alphaOff val="-17143"/>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smtClean="0">
              <a:latin typeface="+mj-lt"/>
            </a:rPr>
            <a:t>Mise en place d’un système d’information</a:t>
          </a:r>
          <a:endParaRPr lang="fr-FR" sz="1800" b="1" kern="1200" dirty="0">
            <a:latin typeface="+mj-lt"/>
          </a:endParaRPr>
        </a:p>
      </dsp:txBody>
      <dsp:txXfrm>
        <a:off x="0" y="2018245"/>
        <a:ext cx="8358245" cy="580320"/>
      </dsp:txXfrm>
    </dsp:sp>
    <dsp:sp modelId="{D59D930C-E635-4605-9A94-36C61F612E41}">
      <dsp:nvSpPr>
        <dsp:cNvPr id="0" name=""/>
        <dsp:cNvSpPr/>
      </dsp:nvSpPr>
      <dsp:spPr>
        <a:xfrm>
          <a:off x="0" y="2687846"/>
          <a:ext cx="8358245" cy="580320"/>
        </a:xfrm>
        <a:prstGeom prst="roundRect">
          <a:avLst/>
        </a:prstGeom>
        <a:solidFill>
          <a:schemeClr val="accent2">
            <a:alpha val="90000"/>
            <a:hueOff val="0"/>
            <a:satOff val="0"/>
            <a:lumOff val="0"/>
            <a:alphaOff val="-22857"/>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latin typeface="+mj-lt"/>
            </a:rPr>
            <a:t>phase préparatoire</a:t>
          </a:r>
          <a:endParaRPr lang="fr-FR" sz="1800" b="1" kern="1200" dirty="0">
            <a:latin typeface="+mj-lt"/>
          </a:endParaRPr>
        </a:p>
      </dsp:txBody>
      <dsp:txXfrm>
        <a:off x="0" y="2687846"/>
        <a:ext cx="8358245" cy="580320"/>
      </dsp:txXfrm>
    </dsp:sp>
    <dsp:sp modelId="{C319F7A1-4305-4448-81E8-28E5658C413C}">
      <dsp:nvSpPr>
        <dsp:cNvPr id="0" name=""/>
        <dsp:cNvSpPr/>
      </dsp:nvSpPr>
      <dsp:spPr>
        <a:xfrm>
          <a:off x="0" y="3357446"/>
          <a:ext cx="8358245" cy="580320"/>
        </a:xfrm>
        <a:prstGeom prst="roundRect">
          <a:avLst/>
        </a:prstGeom>
        <a:solidFill>
          <a:schemeClr val="accent2">
            <a:alpha val="90000"/>
            <a:hueOff val="0"/>
            <a:satOff val="0"/>
            <a:lumOff val="0"/>
            <a:alphaOff val="-28571"/>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smtClean="0">
              <a:latin typeface="+mj-lt"/>
            </a:rPr>
            <a:t>phase de réalisation</a:t>
          </a:r>
          <a:endParaRPr lang="fr-FR" sz="1800" b="1" kern="1200" dirty="0">
            <a:latin typeface="+mj-lt"/>
          </a:endParaRPr>
        </a:p>
      </dsp:txBody>
      <dsp:txXfrm>
        <a:off x="0" y="3357446"/>
        <a:ext cx="8358245" cy="580320"/>
      </dsp:txXfrm>
    </dsp:sp>
    <dsp:sp modelId="{E5C31302-B13C-4A00-A360-A120863480AE}">
      <dsp:nvSpPr>
        <dsp:cNvPr id="0" name=""/>
        <dsp:cNvSpPr/>
      </dsp:nvSpPr>
      <dsp:spPr>
        <a:xfrm>
          <a:off x="0" y="4027046"/>
          <a:ext cx="8358245" cy="580320"/>
        </a:xfrm>
        <a:prstGeom prst="roundRect">
          <a:avLst/>
        </a:prstGeom>
        <a:solidFill>
          <a:schemeClr val="accent2">
            <a:alpha val="90000"/>
            <a:hueOff val="0"/>
            <a:satOff val="0"/>
            <a:lumOff val="0"/>
            <a:alphaOff val="-34286"/>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smtClean="0">
              <a:latin typeface="+mj-lt"/>
            </a:rPr>
            <a:t>phase de recette</a:t>
          </a:r>
          <a:endParaRPr lang="fr-FR" sz="1800" b="1" kern="1200" dirty="0">
            <a:latin typeface="+mj-lt"/>
          </a:endParaRPr>
        </a:p>
      </dsp:txBody>
      <dsp:txXfrm>
        <a:off x="0" y="4027046"/>
        <a:ext cx="8358245" cy="580320"/>
      </dsp:txXfrm>
    </dsp:sp>
    <dsp:sp modelId="{D5E9CACA-6B65-4FCE-93D2-02FC25E27E45}">
      <dsp:nvSpPr>
        <dsp:cNvPr id="0" name=""/>
        <dsp:cNvSpPr/>
      </dsp:nvSpPr>
      <dsp:spPr>
        <a:xfrm>
          <a:off x="0" y="4696646"/>
          <a:ext cx="8358245" cy="580320"/>
        </a:xfrm>
        <a:prstGeom prst="roundRect">
          <a:avLst/>
        </a:prstGeom>
        <a:solidFill>
          <a:schemeClr val="accent2">
            <a:alpha val="90000"/>
            <a:hueOff val="0"/>
            <a:satOff val="0"/>
            <a:lumOff val="0"/>
            <a:alpha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fr-FR" sz="1800" b="1" kern="1200" dirty="0" smtClean="0">
              <a:latin typeface="+mj-lt"/>
            </a:rPr>
            <a:t>phase de clôture</a:t>
          </a:r>
          <a:endParaRPr lang="fr-FR" sz="1800" b="1" kern="1200" dirty="0">
            <a:latin typeface="+mj-lt"/>
          </a:endParaRPr>
        </a:p>
      </dsp:txBody>
      <dsp:txXfrm>
        <a:off x="0" y="4696646"/>
        <a:ext cx="8358245" cy="58032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34E8EF-8F8C-4050-B3E5-0946D94D746E}">
      <dsp:nvSpPr>
        <dsp:cNvPr id="0" name=""/>
        <dsp:cNvSpPr/>
      </dsp:nvSpPr>
      <dsp:spPr>
        <a:xfrm>
          <a:off x="3417256" y="2573144"/>
          <a:ext cx="2309486" cy="1975693"/>
        </a:xfrm>
        <a:prstGeom prst="ellipse">
          <a:avLst/>
        </a:prstGeom>
        <a:solidFill>
          <a:schemeClr val="accent1">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b="1" kern="1200" smtClean="0">
              <a:latin typeface="Algerian" pitchFamily="82" charset="0"/>
            </a:rPr>
            <a:t>UN  PROJET</a:t>
          </a:r>
          <a:endParaRPr lang="fr-FR" sz="2800" kern="1200" dirty="0">
            <a:latin typeface="Algerian" pitchFamily="82" charset="0"/>
          </a:endParaRPr>
        </a:p>
      </dsp:txBody>
      <dsp:txXfrm>
        <a:off x="3417256" y="2573144"/>
        <a:ext cx="2309486" cy="1975693"/>
      </dsp:txXfrm>
    </dsp:sp>
    <dsp:sp modelId="{1CA9DD2D-C927-4CDD-A117-A6F5B721753D}">
      <dsp:nvSpPr>
        <dsp:cNvPr id="0" name=""/>
        <dsp:cNvSpPr/>
      </dsp:nvSpPr>
      <dsp:spPr>
        <a:xfrm rot="16200000">
          <a:off x="4362984" y="1854739"/>
          <a:ext cx="418030" cy="671735"/>
        </a:xfrm>
        <a:prstGeom prs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6200000">
        <a:off x="4362984" y="1854739"/>
        <a:ext cx="418030" cy="671735"/>
      </dsp:txXfrm>
    </dsp:sp>
    <dsp:sp modelId="{FDE39677-3B53-4FFE-9F85-46A41EB13243}">
      <dsp:nvSpPr>
        <dsp:cNvPr id="0" name=""/>
        <dsp:cNvSpPr/>
      </dsp:nvSpPr>
      <dsp:spPr>
        <a:xfrm>
          <a:off x="3682937" y="6283"/>
          <a:ext cx="1778124" cy="1778124"/>
        </a:xfrm>
        <a:prstGeom prst="ellipse">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Un objectif à réaliser…</a:t>
          </a:r>
          <a:endParaRPr lang="fr-FR" sz="1500" kern="1200" dirty="0"/>
        </a:p>
      </dsp:txBody>
      <dsp:txXfrm>
        <a:off x="3682937" y="6283"/>
        <a:ext cx="1778124" cy="1778124"/>
      </dsp:txXfrm>
    </dsp:sp>
    <dsp:sp modelId="{0D4A263F-842D-443B-ADEE-48687178E12A}">
      <dsp:nvSpPr>
        <dsp:cNvPr id="0" name=""/>
        <dsp:cNvSpPr/>
      </dsp:nvSpPr>
      <dsp:spPr>
        <a:xfrm rot="19285714">
          <a:off x="5496156" y="2340998"/>
          <a:ext cx="369000" cy="671735"/>
        </a:xfrm>
        <a:prstGeom prs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9285714">
        <a:off x="5496156" y="2340998"/>
        <a:ext cx="369000" cy="671735"/>
      </dsp:txXfrm>
    </dsp:sp>
    <dsp:sp modelId="{1013C704-BCF1-495F-8EEF-04A310C3910D}">
      <dsp:nvSpPr>
        <dsp:cNvPr id="0" name=""/>
        <dsp:cNvSpPr/>
      </dsp:nvSpPr>
      <dsp:spPr>
        <a:xfrm>
          <a:off x="5767023" y="1009926"/>
          <a:ext cx="1778124" cy="1778124"/>
        </a:xfrm>
        <a:prstGeom prst="ellipse">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Par des acteurs…</a:t>
          </a:r>
          <a:endParaRPr lang="fr-FR" sz="1500" kern="1200" dirty="0"/>
        </a:p>
      </dsp:txBody>
      <dsp:txXfrm>
        <a:off x="5767023" y="1009926"/>
        <a:ext cx="1778124" cy="1778124"/>
      </dsp:txXfrm>
    </dsp:sp>
    <dsp:sp modelId="{A38EF849-354B-4775-8D3B-854F9F37822D}">
      <dsp:nvSpPr>
        <dsp:cNvPr id="0" name=""/>
        <dsp:cNvSpPr/>
      </dsp:nvSpPr>
      <dsp:spPr>
        <a:xfrm rot="771429">
          <a:off x="5819106" y="3548003"/>
          <a:ext cx="335053" cy="671735"/>
        </a:xfrm>
        <a:prstGeom prst="rightArrow">
          <a:avLst>
            <a:gd name="adj1" fmla="val 60000"/>
            <a:gd name="adj2" fmla="val 50000"/>
          </a:avLst>
        </a:prstGeom>
        <a:solidFill>
          <a:schemeClr val="accent4">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771429">
        <a:off x="5819106" y="3548003"/>
        <a:ext cx="335053" cy="671735"/>
      </dsp:txXfrm>
    </dsp:sp>
    <dsp:sp modelId="{CFCB692C-FD82-479C-847F-8A76B4EA3440}">
      <dsp:nvSpPr>
        <dsp:cNvPr id="0" name=""/>
        <dsp:cNvSpPr/>
      </dsp:nvSpPr>
      <dsp:spPr>
        <a:xfrm>
          <a:off x="6281750" y="3265090"/>
          <a:ext cx="1778124" cy="1778124"/>
        </a:xfrm>
        <a:prstGeom prst="ellipse">
          <a:avLst/>
        </a:prstGeom>
        <a:solidFill>
          <a:schemeClr val="accent4">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Dans un contexte précis…</a:t>
          </a:r>
          <a:endParaRPr lang="fr-FR" sz="1500" kern="1200" dirty="0"/>
        </a:p>
      </dsp:txBody>
      <dsp:txXfrm>
        <a:off x="6281750" y="3265090"/>
        <a:ext cx="1778124" cy="1778124"/>
      </dsp:txXfrm>
    </dsp:sp>
    <dsp:sp modelId="{60FD76F9-D5B5-4867-9A3B-1584772802A6}">
      <dsp:nvSpPr>
        <dsp:cNvPr id="0" name=""/>
        <dsp:cNvSpPr/>
      </dsp:nvSpPr>
      <dsp:spPr>
        <a:xfrm rot="3857143">
          <a:off x="4970233" y="4471823"/>
          <a:ext cx="404292" cy="671735"/>
        </a:xfrm>
        <a:prstGeom prst="rightArrow">
          <a:avLst>
            <a:gd name="adj1" fmla="val 60000"/>
            <a:gd name="adj2" fmla="val 50000"/>
          </a:avLst>
        </a:prstGeom>
        <a:solidFill>
          <a:schemeClr val="accent5">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3857143">
        <a:off x="4970233" y="4471823"/>
        <a:ext cx="404292" cy="671735"/>
      </dsp:txXfrm>
    </dsp:sp>
    <dsp:sp modelId="{AF364FBD-627E-4309-A5E4-50BD81B6E2E0}">
      <dsp:nvSpPr>
        <dsp:cNvPr id="0" name=""/>
        <dsp:cNvSpPr/>
      </dsp:nvSpPr>
      <dsp:spPr>
        <a:xfrm>
          <a:off x="4839518" y="5073592"/>
          <a:ext cx="1778124" cy="1778124"/>
        </a:xfrm>
        <a:prstGeom prst="ellipse">
          <a:avLst/>
        </a:prstGeom>
        <a:solidFill>
          <a:schemeClr val="accent5">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Pour un délai donné…</a:t>
          </a:r>
          <a:endParaRPr lang="fr-FR" sz="1500" b="1" kern="1200" dirty="0"/>
        </a:p>
      </dsp:txBody>
      <dsp:txXfrm>
        <a:off x="4839518" y="5073592"/>
        <a:ext cx="1778124" cy="1778124"/>
      </dsp:txXfrm>
    </dsp:sp>
    <dsp:sp modelId="{DC86DB60-50EF-4021-B7AA-8A6D40584A01}">
      <dsp:nvSpPr>
        <dsp:cNvPr id="0" name=""/>
        <dsp:cNvSpPr/>
      </dsp:nvSpPr>
      <dsp:spPr>
        <a:xfrm rot="6942857">
          <a:off x="3769474" y="4471823"/>
          <a:ext cx="404292" cy="671735"/>
        </a:xfrm>
        <a:prstGeom prst="rightArrow">
          <a:avLst>
            <a:gd name="adj1" fmla="val 60000"/>
            <a:gd name="adj2" fmla="val 50000"/>
          </a:avLst>
        </a:prstGeom>
        <a:solidFill>
          <a:schemeClr val="accent6">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6942857">
        <a:off x="3769474" y="4471823"/>
        <a:ext cx="404292" cy="671735"/>
      </dsp:txXfrm>
    </dsp:sp>
    <dsp:sp modelId="{8A60BA83-FB55-414B-8795-9E4D5D7080F8}">
      <dsp:nvSpPr>
        <dsp:cNvPr id="0" name=""/>
        <dsp:cNvSpPr/>
      </dsp:nvSpPr>
      <dsp:spPr>
        <a:xfrm>
          <a:off x="2526357" y="5073592"/>
          <a:ext cx="1778124" cy="1778124"/>
        </a:xfrm>
        <a:prstGeom prst="ellipse">
          <a:avLst/>
        </a:prstGeom>
        <a:solidFill>
          <a:schemeClr val="accent6">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Avec des moyens définis…</a:t>
          </a:r>
          <a:endParaRPr lang="fr-FR" sz="1500" kern="1200" dirty="0"/>
        </a:p>
      </dsp:txBody>
      <dsp:txXfrm>
        <a:off x="2526357" y="5073592"/>
        <a:ext cx="1778124" cy="1778124"/>
      </dsp:txXfrm>
    </dsp:sp>
    <dsp:sp modelId="{AF215659-AC6D-40C8-AF34-A513BFF9F7F9}">
      <dsp:nvSpPr>
        <dsp:cNvPr id="0" name=""/>
        <dsp:cNvSpPr/>
      </dsp:nvSpPr>
      <dsp:spPr>
        <a:xfrm rot="10028571">
          <a:off x="2989840" y="3548003"/>
          <a:ext cx="335053" cy="671735"/>
        </a:xfrm>
        <a:prstGeom prst="rightArrow">
          <a:avLst>
            <a:gd name="adj1" fmla="val 60000"/>
            <a:gd name="adj2" fmla="val 50000"/>
          </a:avLst>
        </a:prstGeom>
        <a:solidFill>
          <a:schemeClr val="accent2">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0028571">
        <a:off x="2989840" y="3548003"/>
        <a:ext cx="335053" cy="671735"/>
      </dsp:txXfrm>
    </dsp:sp>
    <dsp:sp modelId="{4F201EAA-F7CC-4771-9823-BF2D23391616}">
      <dsp:nvSpPr>
        <dsp:cNvPr id="0" name=""/>
        <dsp:cNvSpPr/>
      </dsp:nvSpPr>
      <dsp:spPr>
        <a:xfrm>
          <a:off x="1084125" y="3265090"/>
          <a:ext cx="1778124" cy="1778124"/>
        </a:xfrm>
        <a:prstGeom prst="ellipse">
          <a:avLst/>
        </a:prstGeom>
        <a:solidFill>
          <a:schemeClr val="accent2">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Nécessitant l’utilisation d’une démarche…</a:t>
          </a:r>
          <a:endParaRPr lang="fr-FR" sz="1500" kern="1200" dirty="0"/>
        </a:p>
      </dsp:txBody>
      <dsp:txXfrm>
        <a:off x="1084125" y="3265090"/>
        <a:ext cx="1778124" cy="1778124"/>
      </dsp:txXfrm>
    </dsp:sp>
    <dsp:sp modelId="{6E0C2C3F-6504-43B2-AF65-709A481E1C5E}">
      <dsp:nvSpPr>
        <dsp:cNvPr id="0" name=""/>
        <dsp:cNvSpPr/>
      </dsp:nvSpPr>
      <dsp:spPr>
        <a:xfrm rot="13114286">
          <a:off x="3278842" y="2340998"/>
          <a:ext cx="369000" cy="671735"/>
        </a:xfrm>
        <a:prstGeom prst="rightArrow">
          <a:avLst>
            <a:gd name="adj1" fmla="val 60000"/>
            <a:gd name="adj2" fmla="val 50000"/>
          </a:avLst>
        </a:prstGeom>
        <a:solidFill>
          <a:schemeClr val="accent3">
            <a:hueOff val="0"/>
            <a:satOff val="0"/>
            <a:lumOff val="0"/>
            <a:alphaOff val="0"/>
          </a:schemeClr>
        </a:solidFill>
        <a:ln>
          <a:noFill/>
        </a:ln>
        <a:effectLst>
          <a:outerShdw blurRad="38100" dist="30000" dir="5400000" rotWithShape="0">
            <a:srgbClr val="000000">
              <a:alpha val="45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fr-FR" sz="1500" kern="1200"/>
        </a:p>
      </dsp:txBody>
      <dsp:txXfrm rot="13114286">
        <a:off x="3278842" y="2340998"/>
        <a:ext cx="369000" cy="671735"/>
      </dsp:txXfrm>
    </dsp:sp>
    <dsp:sp modelId="{EBE461DA-F202-4C5C-95B5-DC55AA35AF07}">
      <dsp:nvSpPr>
        <dsp:cNvPr id="0" name=""/>
        <dsp:cNvSpPr/>
      </dsp:nvSpPr>
      <dsp:spPr>
        <a:xfrm>
          <a:off x="1598852" y="1009926"/>
          <a:ext cx="1778124" cy="1778124"/>
        </a:xfrm>
        <a:prstGeom prst="ellipse">
          <a:avLst/>
        </a:prstGeom>
        <a:solidFill>
          <a:schemeClr val="accent3">
            <a:hueOff val="0"/>
            <a:satOff val="0"/>
            <a:lumOff val="0"/>
            <a:alphaOff val="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1500" b="1" kern="1200" dirty="0" smtClean="0"/>
            <a:t>Et d’outils appropriés.</a:t>
          </a:r>
          <a:endParaRPr lang="fr-FR" sz="1500" kern="1200" dirty="0"/>
        </a:p>
      </dsp:txBody>
      <dsp:txXfrm>
        <a:off x="1598852" y="1009926"/>
        <a:ext cx="1778124" cy="17781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8501343-2196-4AF6-AE5A-DA156B038EC0}" type="datetimeFigureOut">
              <a:rPr lang="en-US"/>
              <a:pPr>
                <a:defRPr/>
              </a:pPr>
              <a:t>1/12/2013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F450512-22DE-40B6-9411-BB060DB1FCE6}" type="slidenum">
              <a:rPr lang="en-US"/>
              <a:pPr>
                <a:defRPr/>
              </a:pPr>
              <a:t>‹N°›</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Permettent de valider le fonctionnement des programmes, voire de chaque procédures, considérés individuellement. Réalisés par les informaticiens afin de valider la logique du programme, lors de l’exécution en analysant les différents cas qui doivent être gérés. A l’aide d’outils, générer des jeux d’essais et les faire exécuter de manière automatique pour constituer une batteries de tests probants quant à l’efficacité interne du programme.</a:t>
            </a:r>
          </a:p>
        </p:txBody>
      </p:sp>
      <p:sp>
        <p:nvSpPr>
          <p:cNvPr id="4096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5477D-A346-44A7-A6BF-9C41F4535A0A}" type="slidenum">
              <a:rPr lang="fr-FR" smtClean="0"/>
              <a:pPr fontAlgn="base">
                <a:spcBef>
                  <a:spcPct val="0"/>
                </a:spcBef>
                <a:spcAft>
                  <a:spcPct val="0"/>
                </a:spcAft>
                <a:defRPr/>
              </a:pPr>
              <a:t>12</a:t>
            </a:fld>
            <a:endParaRPr lang="fr-F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2C4827BC-D475-4CB2-B5F1-E499EBDFE143}" type="slidenum">
              <a:rPr lang="fr-FR" smtClean="0"/>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F965E84-FD46-49CC-8372-9DAF2884A77C}" type="slidenum">
              <a:rPr lang="en-US" smtClean="0"/>
              <a:pPr/>
              <a:t>27</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fr-CA"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E5D4B7B1-2377-46DA-BFFC-DB99AC27AF90}" type="slidenum">
              <a:rPr lang="fr-FR" smtClean="0"/>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32</a:t>
            </a:fld>
            <a:endParaRPr lang="fr-F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17C14023-FE3F-42EA-A57C-9E4F19B44C06}" type="slidenum">
              <a:rPr lang="fr-FR" smtClean="0"/>
              <a:pPr/>
              <a:t>33</a:t>
            </a:fld>
            <a:endParaRPr lang="fr-F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lvl="1" eaLnBrk="1" hangingPunct="1">
              <a:lnSpc>
                <a:spcPct val="90000"/>
              </a:lnSpc>
              <a:spcBef>
                <a:spcPct val="40000"/>
              </a:spcBef>
            </a:pPr>
            <a:r>
              <a:rPr lang="fr-FR" smtClean="0">
                <a:latin typeface="Times New Roman" pitchFamily="18" charset="0"/>
                <a:cs typeface="Times New Roman" pitchFamily="18" charset="0"/>
              </a:rPr>
              <a:t>Les procédures ne s’improvisent pas. Le protocole de recette (organisation des activités de test, seuil d’acceptation du produit,…) est négocié au plus tôt, avec le PAQ</a:t>
            </a:r>
          </a:p>
        </p:txBody>
      </p:sp>
      <p:sp>
        <p:nvSpPr>
          <p:cNvPr id="4198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3A837FC-E7C9-42AC-86E3-CCD79A897E92}" type="slidenum">
              <a:rPr lang="fr-FR" smtClean="0"/>
              <a:pPr fontAlgn="base">
                <a:spcBef>
                  <a:spcPct val="0"/>
                </a:spcBef>
                <a:spcAft>
                  <a:spcPct val="0"/>
                </a:spcAft>
                <a:defRPr/>
              </a:pPr>
              <a:t>35</a:t>
            </a:fld>
            <a:endParaRPr lang="fr-F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B21F765-D8C3-40E1-AD6C-CDF348CEBF7B}" type="slidenum">
              <a:rPr lang="fr-FR" smtClean="0"/>
              <a:pPr fontAlgn="base">
                <a:spcBef>
                  <a:spcPct val="0"/>
                </a:spcBef>
                <a:spcAft>
                  <a:spcPct val="0"/>
                </a:spcAft>
                <a:defRPr/>
              </a:pPr>
              <a:t>36</a:t>
            </a:fld>
            <a:endParaRPr lang="fr-FR" smtClean="0"/>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Tests unitaires, puis enchaînements. Scénarios pour intégration technique, scénarios métiers, tests de performance.</a:t>
            </a:r>
          </a:p>
          <a:p>
            <a:pPr eaLnBrk="1" hangingPunct="1">
              <a:spcBef>
                <a:spcPct val="0"/>
              </a:spcBef>
            </a:pPr>
            <a:r>
              <a:rPr lang="fr-FR" smtClean="0"/>
              <a:t>La recette doit s’effectuer si possible sur de « vraies données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403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13A9B6-5A33-4017-ADFF-DB9D23142A13}" type="slidenum">
              <a:rPr lang="en-US" smtClean="0"/>
              <a:pPr fontAlgn="base">
                <a:spcBef>
                  <a:spcPct val="0"/>
                </a:spcBef>
                <a:spcAft>
                  <a:spcPct val="0"/>
                </a:spcAft>
                <a:defRPr/>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 Une fois que cette étape est validée, la MOE peut pour procéder à la Vabe, si l’environnement de recette est iso production. Un P.V de Vabf est également rédigé afin d’attester des résultats de la Vabf.</a:t>
            </a:r>
          </a:p>
        </p:txBody>
      </p:sp>
      <p:sp>
        <p:nvSpPr>
          <p:cNvPr id="4506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DCC4D7F-7F17-4E16-8707-02F8643734A5}" type="slidenum">
              <a:rPr lang="fr-FR" smtClean="0"/>
              <a:pPr fontAlgn="base">
                <a:spcBef>
                  <a:spcPct val="0"/>
                </a:spcBef>
                <a:spcAft>
                  <a:spcPct val="0"/>
                </a:spcAft>
                <a:defRPr/>
              </a:pPr>
              <a:t>38</a:t>
            </a:fld>
            <a:endParaRPr lang="fr-F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 Une fois que cette étape est validée, la MOE peut pour procéder à la Vabe, si l’environnement de recette est iso production. Un P.V de Vabf est également rédigé afin d’attester des résultats de la Vabf.</a:t>
            </a:r>
          </a:p>
        </p:txBody>
      </p:sp>
      <p:sp>
        <p:nvSpPr>
          <p:cNvPr id="4608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DACA1E-0171-430A-A6AA-FF4829CA5B01}" type="slidenum">
              <a:rPr lang="fr-FR" smtClean="0"/>
              <a:pPr fontAlgn="base">
                <a:spcBef>
                  <a:spcPct val="0"/>
                </a:spcBef>
                <a:spcAft>
                  <a:spcPct val="0"/>
                </a:spcAft>
                <a:defRPr/>
              </a:pPr>
              <a:t>39</a:t>
            </a:fld>
            <a:endParaRPr 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Le site pilote doit concerner un nombre limité, mais significatif d'utilisateurs. Les données sont réelles, mais leur exploitation n'est pas prise en compte immédiatement. L'ancien système est maintenu.</a:t>
            </a:r>
          </a:p>
        </p:txBody>
      </p:sp>
      <p:sp>
        <p:nvSpPr>
          <p:cNvPr id="47108"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D4A4D6-A73B-433E-8C4D-43B9BEE291E0}" type="slidenum">
              <a:rPr lang="fr-FR" smtClean="0"/>
              <a:pPr fontAlgn="base">
                <a:spcBef>
                  <a:spcPct val="0"/>
                </a:spcBef>
                <a:spcAft>
                  <a:spcPct val="0"/>
                </a:spcAft>
                <a:defRPr/>
              </a:pPr>
              <a:t>40</a:t>
            </a:fld>
            <a:endParaRPr lang="fr-FR"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608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 </a:t>
            </a:r>
          </a:p>
        </p:txBody>
      </p:sp>
      <p:sp>
        <p:nvSpPr>
          <p:cNvPr id="48132"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7DAE80-3981-4BA1-A302-4ABE4919F6F0}" type="slidenum">
              <a:rPr lang="fr-FR" smtClean="0"/>
              <a:pPr fontAlgn="base">
                <a:spcBef>
                  <a:spcPct val="0"/>
                </a:spcBef>
                <a:spcAft>
                  <a:spcPct val="0"/>
                </a:spcAft>
                <a:defRPr/>
              </a:pPr>
              <a:t>41</a:t>
            </a:fld>
            <a:endParaRPr lang="fr-F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686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fr-FR" smtClean="0"/>
              <a:t>Organiser : Décider qui doit faire quoi, où et comment ?</a:t>
            </a:r>
          </a:p>
          <a:p>
            <a:pPr eaLnBrk="1" hangingPunct="1"/>
            <a:r>
              <a:rPr lang="fr-FR" smtClean="0"/>
              <a:t>Gérer : Contrôler l’utilisation des ressources en évitant les dépassements des budgets</a:t>
            </a:r>
          </a:p>
          <a:p>
            <a:pPr eaLnBrk="1" hangingPunct="1"/>
            <a:r>
              <a:rPr lang="fr-FR" smtClean="0"/>
              <a:t>Animer : Donner de la vie et du sens au projet, pour en faire un événement extraordinaire</a:t>
            </a:r>
          </a:p>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DD990E-3B6D-4A67-862F-979D008DD5CC}" type="slidenum">
              <a:rPr lang="fr-FR" smtClean="0"/>
              <a:pPr fontAlgn="base">
                <a:spcBef>
                  <a:spcPct val="0"/>
                </a:spcBef>
                <a:spcAft>
                  <a:spcPct val="0"/>
                </a:spcAft>
                <a:defRPr/>
              </a:pPr>
              <a:t>5</a:t>
            </a:fld>
            <a:endParaRPr 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smtClean="0"/>
              <a:t>Direction de projet c’est la DSI  direction d’ un système d information </a:t>
            </a:r>
          </a:p>
        </p:txBody>
      </p:sp>
      <p:sp>
        <p:nvSpPr>
          <p:cNvPr id="39940"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05AF4-D039-4A25-A541-2520695A3B84}"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1F450512-22DE-40B6-9411-BB060DB1FCE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bwMode="white">
          <a:xfrm>
            <a:off x="0" y="4038600"/>
            <a:ext cx="9144000" cy="19304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4111625"/>
            <a:ext cx="1371600" cy="1776413"/>
          </a:xfrm>
          <a:prstGeom prst="rect">
            <a:avLst/>
          </a:prstGeom>
          <a:gradFill flip="none" rotWithShape="1">
            <a:gsLst>
              <a:gs pos="0">
                <a:schemeClr val="accent4">
                  <a:lumMod val="60000"/>
                  <a:lumOff val="40000"/>
                </a:schemeClr>
              </a:gs>
              <a:gs pos="50000">
                <a:schemeClr val="accent4">
                  <a:lumMod val="20000"/>
                  <a:lumOff val="80000"/>
                </a:schemeClr>
              </a:gs>
              <a:gs pos="100000">
                <a:schemeClr val="tx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4111625"/>
            <a:ext cx="7772400" cy="1776413"/>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1371600" y="4191000"/>
            <a:ext cx="7467600" cy="1066800"/>
          </a:xfrm>
        </p:spPr>
        <p:txBody>
          <a:bodyPr>
            <a:normAutofit/>
          </a:bodyPr>
          <a:lstStyle>
            <a:lvl1pPr>
              <a:defRPr sz="4400" cap="none" baseline="0">
                <a:solidFill>
                  <a:schemeClr val="tx1"/>
                </a:solidFill>
              </a:defRPr>
            </a:lvl1pPr>
          </a:lstStyle>
          <a:p>
            <a:r>
              <a:rPr lang="fr-FR" smtClean="0"/>
              <a:t>Cliquez pour modifier le style du titre</a:t>
            </a:r>
            <a:endParaRPr lang="en-US"/>
          </a:p>
        </p:txBody>
      </p:sp>
      <p:sp>
        <p:nvSpPr>
          <p:cNvPr id="9" name="Subtitle 8"/>
          <p:cNvSpPr>
            <a:spLocks noGrp="1"/>
          </p:cNvSpPr>
          <p:nvPr>
            <p:ph type="subTitle" idx="1"/>
          </p:nvPr>
        </p:nvSpPr>
        <p:spPr>
          <a:xfrm>
            <a:off x="1371600" y="5257800"/>
            <a:ext cx="7467600" cy="609600"/>
          </a:xfrm>
        </p:spPr>
        <p:txBody>
          <a:bodyPr>
            <a:normAutofit/>
          </a:bodyPr>
          <a:lstStyle>
            <a:lvl1pPr marL="0" indent="0" algn="l">
              <a:buNone/>
              <a:defRPr sz="2400">
                <a:solidFill>
                  <a:schemeClr val="accent3">
                    <a:lumMod val="60000"/>
                    <a:lumOff val="4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7" name="Date Placeholder 27"/>
          <p:cNvSpPr>
            <a:spLocks noGrp="1"/>
          </p:cNvSpPr>
          <p:nvPr>
            <p:ph type="dt" sz="half" idx="10"/>
          </p:nvPr>
        </p:nvSpPr>
        <p:spPr/>
        <p:txBody>
          <a:bodyPr/>
          <a:lstStyle>
            <a:lvl1pPr algn="l">
              <a:defRPr sz="1400">
                <a:solidFill>
                  <a:schemeClr val="bg2"/>
                </a:solidFill>
              </a:defRPr>
            </a:lvl1pPr>
          </a:lstStyle>
          <a:p>
            <a:pPr>
              <a:defRPr/>
            </a:pPr>
            <a:fld id="{07DD5915-BF4B-4105-BB4D-039E3306FA77}" type="datetimeFigureOut">
              <a:rPr lang="en-US"/>
              <a:pPr>
                <a:defRPr/>
              </a:pPr>
              <a:t>1/12/2013</a:t>
            </a:fld>
            <a:endParaRPr lang="en-US"/>
          </a:p>
        </p:txBody>
      </p:sp>
      <p:sp>
        <p:nvSpPr>
          <p:cNvPr id="10" name="Footer Placeholder 16"/>
          <p:cNvSpPr>
            <a:spLocks noGrp="1"/>
          </p:cNvSpPr>
          <p:nvPr>
            <p:ph type="ftr" sz="quarter" idx="11"/>
          </p:nvPr>
        </p:nvSpPr>
        <p:spPr/>
        <p:txBody>
          <a:bodyPr/>
          <a:lstStyle>
            <a:lvl1pPr algn="r">
              <a:defRPr>
                <a:solidFill>
                  <a:schemeClr val="bg2"/>
                </a:solidFill>
              </a:defRPr>
            </a:lvl1pPr>
          </a:lstStyle>
          <a:p>
            <a:pPr>
              <a:defRPr/>
            </a:pPr>
            <a:endParaRPr lang="en-US"/>
          </a:p>
        </p:txBody>
      </p:sp>
      <p:sp>
        <p:nvSpPr>
          <p:cNvPr id="11" name="Slide Number Placeholder 28"/>
          <p:cNvSpPr>
            <a:spLocks noGrp="1"/>
          </p:cNvSpPr>
          <p:nvPr>
            <p:ph type="sldNum" sz="quarter" idx="12"/>
          </p:nvPr>
        </p:nvSpPr>
        <p:spPr/>
        <p:txBody>
          <a:bodyPr/>
          <a:lstStyle>
            <a:lvl1pPr>
              <a:defRPr>
                <a:solidFill>
                  <a:schemeClr val="bg2"/>
                </a:solidFill>
              </a:defRPr>
            </a:lvl1pPr>
          </a:lstStyle>
          <a:p>
            <a:pPr>
              <a:defRPr/>
            </a:pPr>
            <a:fld id="{BD07D5B9-2180-4792-99EF-23B1FE940C7C}" type="slidenum">
              <a:rPr lang="en-US"/>
              <a:pPr>
                <a:defRPr/>
              </a:pPr>
              <a:t>‹N°›</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pour modifier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27"/>
          <p:cNvSpPr>
            <a:spLocks noGrp="1"/>
          </p:cNvSpPr>
          <p:nvPr>
            <p:ph type="dt" sz="half" idx="10"/>
          </p:nvPr>
        </p:nvSpPr>
        <p:spPr/>
        <p:txBody>
          <a:bodyPr/>
          <a:lstStyle>
            <a:lvl1pPr>
              <a:defRPr/>
            </a:lvl1pPr>
          </a:lstStyle>
          <a:p>
            <a:pPr>
              <a:defRPr/>
            </a:pPr>
            <a:fld id="{5D6320AD-51A1-4212-827F-619CF51EDD8A}" type="datetimeFigureOut">
              <a:rPr lang="en-US"/>
              <a:pPr>
                <a:defRPr/>
              </a:pPr>
              <a:t>1/12/2013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53D59186-586B-4984-943E-DD6F23A012D4}" type="slidenum">
              <a:rPr lang="en-US"/>
              <a:pPr>
                <a:defRPr/>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Pr>
        <a:gradFill flip="none" rotWithShape="1">
          <a:gsLst>
            <a:gs pos="0">
              <a:schemeClr val="accent3">
                <a:lumMod val="60000"/>
                <a:lumOff val="40000"/>
              </a:schemeClr>
            </a:gs>
            <a:gs pos="50000">
              <a:schemeClr val="accent3">
                <a:lumMod val="20000"/>
                <a:lumOff val="80000"/>
              </a:schemeClr>
            </a:gs>
            <a:gs pos="100000">
              <a:schemeClr val="bg1"/>
            </a:gs>
          </a:gsLst>
          <a:lin ang="8100000" scaled="1"/>
          <a:tileRect/>
        </a:gradFill>
        <a:effectLst/>
      </p:bgPr>
    </p:bg>
    <p:spTree>
      <p:nvGrpSpPr>
        <p:cNvPr id="1" name=""/>
        <p:cNvGrpSpPr/>
        <p:nvPr/>
      </p:nvGrpSpPr>
      <p:grpSpPr>
        <a:xfrm>
          <a:off x="0" y="0"/>
          <a:ext cx="0" cy="0"/>
          <a:chOff x="0" y="0"/>
          <a:chExt cx="0" cy="0"/>
        </a:xfrm>
      </p:grpSpPr>
      <p:sp>
        <p:nvSpPr>
          <p:cNvPr id="4" name="Rectangle 3"/>
          <p:cNvSpPr/>
          <p:nvPr/>
        </p:nvSpPr>
        <p:spPr bwMode="white">
          <a:xfrm>
            <a:off x="8823325"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8915400" y="533400"/>
            <a:ext cx="228600" cy="6324600"/>
          </a:xfrm>
          <a:prstGeom prst="rect">
            <a:avLst/>
          </a:prstGeom>
          <a:solidFill>
            <a:schemeClr val="tx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0"/>
            <a:ext cx="9144000" cy="533400"/>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fr-FR" smtClean="0"/>
              <a:t>Cliquez pour modifier le style du titre</a:t>
            </a:r>
            <a:endParaRPr lang="en-US"/>
          </a:p>
        </p:txBody>
      </p:sp>
      <p:sp>
        <p:nvSpPr>
          <p:cNvPr id="3" name="Vertical Text Placeholder 2"/>
          <p:cNvSpPr>
            <a:spLocks noGrp="1"/>
          </p:cNvSpPr>
          <p:nvPr>
            <p:ph type="body" orient="vert" idx="1"/>
          </p:nvPr>
        </p:nvSpPr>
        <p:spPr>
          <a:xfrm>
            <a:off x="457200" y="609600"/>
            <a:ext cx="6019800" cy="5516564"/>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9"/>
          <p:cNvSpPr>
            <a:spLocks noGrp="1"/>
          </p:cNvSpPr>
          <p:nvPr>
            <p:ph type="dt" sz="half" idx="10"/>
          </p:nvPr>
        </p:nvSpPr>
        <p:spPr/>
        <p:txBody>
          <a:bodyPr/>
          <a:lstStyle>
            <a:lvl1pPr>
              <a:defRPr/>
            </a:lvl1pPr>
          </a:lstStyle>
          <a:p>
            <a:pPr>
              <a:defRPr/>
            </a:pPr>
            <a:fld id="{6AC109EB-0554-4A6D-B879-E41C5FD90FBA}" type="datetimeFigureOut">
              <a:rPr lang="en-US"/>
              <a:pPr>
                <a:defRPr/>
              </a:pPr>
              <a:t>1/12/2013</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66C09C84-58F6-44B0-ADED-1002FCAE3003}" type="slidenum">
              <a:rPr lang="en-US"/>
              <a:pPr>
                <a:defRPr/>
              </a:pPr>
              <a:t>‹N°›</a:t>
            </a:fld>
            <a:endParaRPr lang="en-US"/>
          </a:p>
        </p:txBody>
      </p:sp>
      <p:sp>
        <p:nvSpPr>
          <p:cNvPr id="9" name="Footer Placeholder 11"/>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fr-CA"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CA" dirty="0"/>
          </a:p>
        </p:txBody>
      </p:sp>
      <p:sp>
        <p:nvSpPr>
          <p:cNvPr id="11" name="Espace réservé du texte 10"/>
          <p:cNvSpPr>
            <a:spLocks noGrp="1"/>
          </p:cNvSpPr>
          <p:nvPr>
            <p:ph type="body" sz="quarter" idx="13"/>
          </p:nvPr>
        </p:nvSpPr>
        <p:spPr>
          <a:xfrm>
            <a:off x="1643042" y="6429375"/>
            <a:ext cx="1714489" cy="428625"/>
          </a:xfrm>
        </p:spPr>
        <p:txBody>
          <a:bodyPr/>
          <a:lstStyle>
            <a:lvl1pPr>
              <a:buNone/>
              <a:defRPr sz="1200"/>
            </a:lvl1pPr>
          </a:lstStyle>
          <a:p>
            <a:pPr lvl="0"/>
            <a:r>
              <a:rPr lang="fr-FR" smtClean="0"/>
              <a:t>Cliquez pour modifier les styles du texte du masque</a:t>
            </a:r>
          </a:p>
        </p:txBody>
      </p:sp>
      <p:sp>
        <p:nvSpPr>
          <p:cNvPr id="5" name="Espace réservé du pied de page 3"/>
          <p:cNvSpPr>
            <a:spLocks noGrp="1"/>
          </p:cNvSpPr>
          <p:nvPr>
            <p:ph type="ftr" sz="quarter" idx="14"/>
          </p:nvPr>
        </p:nvSpPr>
        <p:spPr/>
        <p:txBody>
          <a:bodyPr/>
          <a:lstStyle>
            <a:lvl1pPr algn="l">
              <a:defRPr sz="1400"/>
            </a:lvl1pPr>
          </a:lstStyle>
          <a:p>
            <a:pPr>
              <a:defRPr/>
            </a:pPr>
            <a:endParaRPr lang="fr-CH"/>
          </a:p>
          <a:p>
            <a:pPr>
              <a:defRPr/>
            </a:pPr>
            <a:fld id="{88EA4D30-04AC-41A3-BD66-96301003C0E8}" type="slidenum">
              <a:rPr lang="fr-CH"/>
              <a:pPr>
                <a:defRPr/>
              </a:pPr>
              <a:t>‹N°›</a:t>
            </a:fld>
            <a:endParaRPr lang="fr-CH"/>
          </a:p>
        </p:txBody>
      </p:sp>
      <p:sp>
        <p:nvSpPr>
          <p:cNvPr id="6" name="Espace réservé du numéro de diapositive 4"/>
          <p:cNvSpPr>
            <a:spLocks noGrp="1"/>
          </p:cNvSpPr>
          <p:nvPr>
            <p:ph type="sldNum" sz="quarter" idx="15"/>
          </p:nvPr>
        </p:nvSpPr>
        <p:spPr/>
        <p:txBody>
          <a:bodyPr/>
          <a:lstStyle>
            <a:lvl1pPr>
              <a:defRPr/>
            </a:lvl1pPr>
          </a:lstStyle>
          <a:p>
            <a:pPr>
              <a:defRPr/>
            </a:pPr>
            <a:fld id="{5BFBB3CA-534D-4D81-A262-DBDFF2529305}" type="slidenum">
              <a:rPr lang="fr-CH"/>
              <a:pPr>
                <a:defRPr/>
              </a:pPr>
              <a:t>‹N°›</a:t>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re et contenu">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762000" y="1600200"/>
            <a:ext cx="8004048"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Title 10"/>
          <p:cNvSpPr>
            <a:spLocks noGrp="1"/>
          </p:cNvSpPr>
          <p:nvPr>
            <p:ph type="title"/>
          </p:nvPr>
        </p:nvSpPr>
        <p:spPr/>
        <p:txBody>
          <a:bodyPr/>
          <a:lstStyle/>
          <a:p>
            <a:r>
              <a:rPr lang="fr-FR" smtClean="0"/>
              <a:t>Cliquez pour modifier le style du titre</a:t>
            </a:r>
            <a:endParaRPr lang="en-US"/>
          </a:p>
        </p:txBody>
      </p:sp>
      <p:sp>
        <p:nvSpPr>
          <p:cNvPr id="4" name="Date Placeholder 27"/>
          <p:cNvSpPr>
            <a:spLocks noGrp="1"/>
          </p:cNvSpPr>
          <p:nvPr>
            <p:ph type="dt" sz="half" idx="10"/>
          </p:nvPr>
        </p:nvSpPr>
        <p:spPr/>
        <p:txBody>
          <a:bodyPr/>
          <a:lstStyle>
            <a:lvl1pPr>
              <a:defRPr/>
            </a:lvl1pPr>
          </a:lstStyle>
          <a:p>
            <a:pPr>
              <a:defRPr/>
            </a:pPr>
            <a:fld id="{8835F775-A767-4A8C-8A08-176CFFE2BAE3}" type="datetimeFigureOut">
              <a:rPr lang="en-US"/>
              <a:pPr>
                <a:defRPr/>
              </a:pPr>
              <a:t>1/12/2013</a:t>
            </a:fld>
            <a:endParaRPr lang="en-US"/>
          </a:p>
        </p:txBody>
      </p:sp>
      <p:sp>
        <p:nvSpPr>
          <p:cNvPr id="5" name="Footer Placeholder 16"/>
          <p:cNvSpPr>
            <a:spLocks noGrp="1"/>
          </p:cNvSpPr>
          <p:nvPr>
            <p:ph type="ftr" sz="quarter" idx="11"/>
          </p:nvPr>
        </p:nvSpPr>
        <p:spPr/>
        <p:txBody>
          <a:bodyPr/>
          <a:lstStyle>
            <a:lvl1pPr>
              <a:defRPr/>
            </a:lvl1pPr>
          </a:lstStyle>
          <a:p>
            <a:pPr>
              <a:defRPr/>
            </a:pPr>
            <a:endParaRPr lang="en-US"/>
          </a:p>
        </p:txBody>
      </p:sp>
      <p:sp>
        <p:nvSpPr>
          <p:cNvPr id="6" name="Slide Number Placeholder 28"/>
          <p:cNvSpPr>
            <a:spLocks noGrp="1"/>
          </p:cNvSpPr>
          <p:nvPr>
            <p:ph type="sldNum" sz="quarter" idx="12"/>
          </p:nvPr>
        </p:nvSpPr>
        <p:spPr/>
        <p:txBody>
          <a:bodyPr/>
          <a:lstStyle>
            <a:lvl1pPr>
              <a:defRPr/>
            </a:lvl1pPr>
          </a:lstStyle>
          <a:p>
            <a:pPr>
              <a:defRPr/>
            </a:pPr>
            <a:fld id="{D019251A-EFE5-4F56-B004-4625A62D3F61}" type="slidenum">
              <a:rPr lang="en-US"/>
              <a:pPr>
                <a:defRPr/>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371600" cy="9906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108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0" y="2743200"/>
            <a:ext cx="7620000"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 name="Title 1"/>
          <p:cNvSpPr>
            <a:spLocks noGrp="1"/>
          </p:cNvSpPr>
          <p:nvPr>
            <p:ph type="title"/>
          </p:nvPr>
        </p:nvSpPr>
        <p:spPr>
          <a:xfrm>
            <a:off x="1371600" y="1600200"/>
            <a:ext cx="7620000" cy="990600"/>
          </a:xfrm>
        </p:spPr>
        <p:txBody>
          <a:bodyPr anchor="ctr"/>
          <a:lstStyle>
            <a:lvl1pPr algn="l">
              <a:buNone/>
              <a:defRPr sz="4400" b="0" cap="none">
                <a:solidFill>
                  <a:srgbClr val="FFFFFF"/>
                </a:solidFill>
              </a:defRPr>
            </a:lvl1pPr>
          </a:lstStyle>
          <a:p>
            <a:r>
              <a:rPr lang="fr-FR" smtClean="0"/>
              <a:t>Cliquez pour modifier le style du titre</a:t>
            </a:r>
            <a:endParaRPr lang="en-US"/>
          </a:p>
        </p:txBody>
      </p:sp>
      <p:sp>
        <p:nvSpPr>
          <p:cNvPr id="7" name="Date Placeholder 9"/>
          <p:cNvSpPr>
            <a:spLocks noGrp="1"/>
          </p:cNvSpPr>
          <p:nvPr>
            <p:ph type="dt" sz="half" idx="10"/>
          </p:nvPr>
        </p:nvSpPr>
        <p:spPr/>
        <p:txBody>
          <a:bodyPr/>
          <a:lstStyle>
            <a:lvl1pPr>
              <a:defRPr/>
            </a:lvl1pPr>
          </a:lstStyle>
          <a:p>
            <a:pPr>
              <a:defRPr/>
            </a:pPr>
            <a:fld id="{F7E7763F-4B64-43D5-BB58-78F865BF5C77}" type="datetimeFigureOut">
              <a:rPr lang="en-US"/>
              <a:pPr>
                <a:defRPr/>
              </a:pPr>
              <a:t>1/12/2013</a:t>
            </a:fld>
            <a:endParaRPr lang="en-US"/>
          </a:p>
        </p:txBody>
      </p:sp>
      <p:sp>
        <p:nvSpPr>
          <p:cNvPr id="8" name="Slide Number Placeholder 10"/>
          <p:cNvSpPr>
            <a:spLocks noGrp="1"/>
          </p:cNvSpPr>
          <p:nvPr>
            <p:ph type="sldNum" sz="quarter" idx="11"/>
          </p:nvPr>
        </p:nvSpPr>
        <p:spPr/>
        <p:txBody>
          <a:bodyPr/>
          <a:lstStyle>
            <a:lvl1pPr>
              <a:defRPr/>
            </a:lvl1pPr>
          </a:lstStyle>
          <a:p>
            <a:pPr>
              <a:defRPr/>
            </a:pPr>
            <a:fld id="{A32AB7F6-59A1-4B94-9DFC-469A41537716}" type="slidenum">
              <a:rPr lang="en-US"/>
              <a:pPr>
                <a:defRPr/>
              </a:pPr>
              <a:t>‹N°›</a:t>
            </a:fld>
            <a:endParaRPr lang="en-US"/>
          </a:p>
        </p:txBody>
      </p:sp>
      <p:sp>
        <p:nvSpPr>
          <p:cNvPr id="9" name="Footer Placeholder 1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ux contenus">
    <p:spTree>
      <p:nvGrpSpPr>
        <p:cNvPr id="1" name=""/>
        <p:cNvGrpSpPr/>
        <p:nvPr/>
      </p:nvGrpSpPr>
      <p:grpSpPr>
        <a:xfrm>
          <a:off x="0" y="0"/>
          <a:ext cx="0" cy="0"/>
          <a:chOff x="0" y="0"/>
          <a:chExt cx="0" cy="0"/>
        </a:xfrm>
      </p:grpSpPr>
      <p:sp>
        <p:nvSpPr>
          <p:cNvPr id="9" name="Content Placeholder 8"/>
          <p:cNvSpPr>
            <a:spLocks noGrp="1"/>
          </p:cNvSpPr>
          <p:nvPr>
            <p:ph sz="quarter" idx="1"/>
          </p:nvPr>
        </p:nvSpPr>
        <p:spPr>
          <a:xfrm>
            <a:off x="762000"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2"/>
          </p:nvPr>
        </p:nvSpPr>
        <p:spPr>
          <a:xfrm>
            <a:off x="4876800" y="1589567"/>
            <a:ext cx="38862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Title 12"/>
          <p:cNvSpPr>
            <a:spLocks noGrp="1"/>
          </p:cNvSpPr>
          <p:nvPr>
            <p:ph type="title"/>
          </p:nvPr>
        </p:nvSpPr>
        <p:spPr/>
        <p:txBody>
          <a:bodyPr/>
          <a:lstStyle/>
          <a:p>
            <a:r>
              <a:rPr lang="fr-FR" smtClean="0"/>
              <a:t>Cliquez pour modifier le style du titre</a:t>
            </a:r>
            <a:endParaRPr lang="en-US"/>
          </a:p>
        </p:txBody>
      </p:sp>
      <p:sp>
        <p:nvSpPr>
          <p:cNvPr id="5" name="Date Placeholder 27"/>
          <p:cNvSpPr>
            <a:spLocks noGrp="1"/>
          </p:cNvSpPr>
          <p:nvPr>
            <p:ph type="dt" sz="half" idx="10"/>
          </p:nvPr>
        </p:nvSpPr>
        <p:spPr/>
        <p:txBody>
          <a:bodyPr/>
          <a:lstStyle>
            <a:lvl1pPr>
              <a:defRPr/>
            </a:lvl1pPr>
          </a:lstStyle>
          <a:p>
            <a:pPr>
              <a:defRPr/>
            </a:pPr>
            <a:fld id="{90F2EB6A-ED41-44EA-9D6D-93689B95E2B7}" type="datetimeFigureOut">
              <a:rPr lang="en-US"/>
              <a:pPr>
                <a:defRPr/>
              </a:pPr>
              <a:t>1/12/2013</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9B1083C3-F4F9-452F-80CC-CCD58A14EE35}"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ison">
    <p:spTree>
      <p:nvGrpSpPr>
        <p:cNvPr id="1" name=""/>
        <p:cNvGrpSpPr/>
        <p:nvPr/>
      </p:nvGrpSpPr>
      <p:grpSpPr>
        <a:xfrm>
          <a:off x="0" y="0"/>
          <a:ext cx="0" cy="0"/>
          <a:chOff x="0" y="0"/>
          <a:chExt cx="0" cy="0"/>
        </a:xfrm>
      </p:grpSpPr>
      <p:sp>
        <p:nvSpPr>
          <p:cNvPr id="11" name="Content Placeholder 10"/>
          <p:cNvSpPr>
            <a:spLocks noGrp="1"/>
          </p:cNvSpPr>
          <p:nvPr>
            <p:ph sz="quarter" idx="2"/>
          </p:nvPr>
        </p:nvSpPr>
        <p:spPr>
          <a:xfrm>
            <a:off x="7620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Content Placeholder 12"/>
          <p:cNvSpPr>
            <a:spLocks noGrp="1"/>
          </p:cNvSpPr>
          <p:nvPr>
            <p:ph sz="quarter" idx="4"/>
          </p:nvPr>
        </p:nvSpPr>
        <p:spPr>
          <a:xfrm>
            <a:off x="4876800" y="2438400"/>
            <a:ext cx="3886200" cy="35814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6" name="Text Placeholder 15"/>
          <p:cNvSpPr>
            <a:spLocks noGrp="1"/>
          </p:cNvSpPr>
          <p:nvPr>
            <p:ph type="body" sz="quarter" idx="1"/>
          </p:nvPr>
        </p:nvSpPr>
        <p:spPr>
          <a:xfrm>
            <a:off x="762000" y="1752600"/>
            <a:ext cx="3886200" cy="640080"/>
          </a:xfrm>
          <a:solidFill>
            <a:schemeClr val="accent3"/>
          </a:solidFill>
        </p:spPr>
        <p:txBody>
          <a:bodyPr rtlCol="0" anchor="ctr"/>
          <a:lstStyle>
            <a:lvl1pPr marL="0" indent="0">
              <a:buFontTx/>
              <a:buNone/>
              <a:defRPr sz="2000" b="0">
                <a:solidFill>
                  <a:srgbClr val="FFFFFF"/>
                </a:solidFill>
              </a:defRPr>
            </a:lvl1pPr>
          </a:lstStyle>
          <a:p>
            <a:pPr lvl="0"/>
            <a:r>
              <a:rPr lang="fr-FR" smtClean="0"/>
              <a:t>Cliquez pour modifier les styles du texte du masque</a:t>
            </a:r>
          </a:p>
        </p:txBody>
      </p:sp>
      <p:sp>
        <p:nvSpPr>
          <p:cNvPr id="15" name="Text Placeholder 14"/>
          <p:cNvSpPr>
            <a:spLocks noGrp="1"/>
          </p:cNvSpPr>
          <p:nvPr>
            <p:ph type="body" sz="quarter" idx="3"/>
          </p:nvPr>
        </p:nvSpPr>
        <p:spPr>
          <a:xfrm>
            <a:off x="4876800" y="1752600"/>
            <a:ext cx="3886200" cy="640080"/>
          </a:xfrm>
          <a:solidFill>
            <a:schemeClr val="accent3"/>
          </a:solidFill>
        </p:spPr>
        <p:txBody>
          <a:bodyPr rtlCol="0" anchor="ctr"/>
          <a:lstStyle>
            <a:lvl1pPr marL="0" indent="0">
              <a:buFontTx/>
              <a:buNone/>
              <a:defRPr sz="2000" b="0">
                <a:solidFill>
                  <a:srgbClr val="FFFFFF"/>
                </a:solidFill>
              </a:defRPr>
            </a:lvl1pPr>
          </a:lstStyle>
          <a:p>
            <a:pPr lvl="0"/>
            <a:r>
              <a:rPr lang="fr-FR" smtClean="0"/>
              <a:t>Cliquez pour modifier les styles du texte du masque</a:t>
            </a:r>
          </a:p>
        </p:txBody>
      </p:sp>
      <p:sp>
        <p:nvSpPr>
          <p:cNvPr id="17" name="Title 16"/>
          <p:cNvSpPr>
            <a:spLocks noGrp="1"/>
          </p:cNvSpPr>
          <p:nvPr>
            <p:ph type="title"/>
          </p:nvPr>
        </p:nvSpPr>
        <p:spPr/>
        <p:txBody>
          <a:bodyPr/>
          <a:lstStyle/>
          <a:p>
            <a:r>
              <a:rPr lang="fr-FR" smtClean="0"/>
              <a:t>Cliquez pour modifier le style du titre</a:t>
            </a:r>
            <a:endParaRPr lang="en-US"/>
          </a:p>
        </p:txBody>
      </p:sp>
      <p:sp>
        <p:nvSpPr>
          <p:cNvPr id="7" name="Date Placeholder 27"/>
          <p:cNvSpPr>
            <a:spLocks noGrp="1"/>
          </p:cNvSpPr>
          <p:nvPr>
            <p:ph type="dt" sz="half" idx="10"/>
          </p:nvPr>
        </p:nvSpPr>
        <p:spPr/>
        <p:txBody>
          <a:bodyPr/>
          <a:lstStyle>
            <a:lvl1pPr>
              <a:defRPr/>
            </a:lvl1pPr>
          </a:lstStyle>
          <a:p>
            <a:pPr>
              <a:defRPr/>
            </a:pPr>
            <a:fld id="{92A3BBEC-4E78-46C0-B9AC-3B7EE2DCA9F2}" type="datetimeFigureOut">
              <a:rPr lang="en-US"/>
              <a:pPr>
                <a:defRPr/>
              </a:pPr>
              <a:t>1/12/2013</a:t>
            </a:fld>
            <a:endParaRPr lang="en-US"/>
          </a:p>
        </p:txBody>
      </p:sp>
      <p:sp>
        <p:nvSpPr>
          <p:cNvPr id="8" name="Footer Placeholder 16"/>
          <p:cNvSpPr>
            <a:spLocks noGrp="1"/>
          </p:cNvSpPr>
          <p:nvPr>
            <p:ph type="ftr" sz="quarter" idx="11"/>
          </p:nvPr>
        </p:nvSpPr>
        <p:spPr/>
        <p:txBody>
          <a:bodyPr/>
          <a:lstStyle>
            <a:lvl1pPr>
              <a:defRPr/>
            </a:lvl1pPr>
          </a:lstStyle>
          <a:p>
            <a:pPr>
              <a:defRPr/>
            </a:pPr>
            <a:endParaRPr lang="en-US"/>
          </a:p>
        </p:txBody>
      </p:sp>
      <p:sp>
        <p:nvSpPr>
          <p:cNvPr id="9" name="Slide Number Placeholder 28"/>
          <p:cNvSpPr>
            <a:spLocks noGrp="1"/>
          </p:cNvSpPr>
          <p:nvPr>
            <p:ph type="sldNum" sz="quarter" idx="12"/>
          </p:nvPr>
        </p:nvSpPr>
        <p:spPr/>
        <p:txBody>
          <a:bodyPr/>
          <a:lstStyle>
            <a:lvl1pPr>
              <a:defRPr/>
            </a:lvl1pPr>
          </a:lstStyle>
          <a:p>
            <a:pPr>
              <a:defRPr/>
            </a:pPr>
            <a:fld id="{CD33658C-74D6-4BD1-BFAD-FDAE6D640545}" type="slidenum">
              <a:rPr lang="en-US"/>
              <a:pPr>
                <a:defRPr/>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re seu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fr-FR" smtClean="0"/>
              <a:t>Cliquez pour modifier le style du titre</a:t>
            </a:r>
            <a:endParaRPr lang="en-US"/>
          </a:p>
        </p:txBody>
      </p:sp>
      <p:sp>
        <p:nvSpPr>
          <p:cNvPr id="3" name="Date Placeholder 27"/>
          <p:cNvSpPr>
            <a:spLocks noGrp="1"/>
          </p:cNvSpPr>
          <p:nvPr>
            <p:ph type="dt" sz="half" idx="10"/>
          </p:nvPr>
        </p:nvSpPr>
        <p:spPr/>
        <p:txBody>
          <a:bodyPr/>
          <a:lstStyle>
            <a:lvl1pPr>
              <a:defRPr/>
            </a:lvl1pPr>
          </a:lstStyle>
          <a:p>
            <a:pPr>
              <a:defRPr/>
            </a:pPr>
            <a:fld id="{E07ACBA5-E2D8-4FD3-861A-1BB4B92B85ED}" type="datetimeFigureOut">
              <a:rPr lang="en-US"/>
              <a:pPr>
                <a:defRPr/>
              </a:pPr>
              <a:t>1/12/2013</a:t>
            </a:fld>
            <a:endParaRPr lang="en-US"/>
          </a:p>
        </p:txBody>
      </p:sp>
      <p:sp>
        <p:nvSpPr>
          <p:cNvPr id="4" name="Footer Placeholder 16"/>
          <p:cNvSpPr>
            <a:spLocks noGrp="1"/>
          </p:cNvSpPr>
          <p:nvPr>
            <p:ph type="ftr" sz="quarter" idx="11"/>
          </p:nvPr>
        </p:nvSpPr>
        <p:spPr/>
        <p:txBody>
          <a:bodyPr/>
          <a:lstStyle>
            <a:lvl1pPr>
              <a:defRPr/>
            </a:lvl1pPr>
          </a:lstStyle>
          <a:p>
            <a:pPr>
              <a:defRPr/>
            </a:pPr>
            <a:endParaRPr lang="en-US"/>
          </a:p>
        </p:txBody>
      </p:sp>
      <p:sp>
        <p:nvSpPr>
          <p:cNvPr id="5" name="Slide Number Placeholder 28"/>
          <p:cNvSpPr>
            <a:spLocks noGrp="1"/>
          </p:cNvSpPr>
          <p:nvPr>
            <p:ph type="sldNum" sz="quarter" idx="12"/>
          </p:nvPr>
        </p:nvSpPr>
        <p:spPr/>
        <p:txBody>
          <a:bodyPr/>
          <a:lstStyle>
            <a:lvl1pPr>
              <a:defRPr/>
            </a:lvl1pPr>
          </a:lstStyle>
          <a:p>
            <a:pPr>
              <a:defRPr/>
            </a:pPr>
            <a:fld id="{60E74098-D400-4781-B1FF-4B67F71CC6B9}" type="slidenum">
              <a:rPr lang="en-US"/>
              <a:pPr>
                <a:defRPr/>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4"/>
          <p:cNvSpPr>
            <a:spLocks noGrp="1"/>
          </p:cNvSpPr>
          <p:nvPr>
            <p:ph type="dt" sz="half" idx="10"/>
          </p:nvPr>
        </p:nvSpPr>
        <p:spPr/>
        <p:txBody>
          <a:bodyPr/>
          <a:lstStyle>
            <a:lvl1pPr>
              <a:defRPr/>
            </a:lvl1pPr>
          </a:lstStyle>
          <a:p>
            <a:pPr>
              <a:defRPr/>
            </a:pPr>
            <a:fld id="{35BED99C-D52B-4E88-BB1B-C80CFE1827D8}" type="datetimeFigureOut">
              <a:rPr lang="en-US"/>
              <a:pPr>
                <a:defRPr/>
              </a:pPr>
              <a:t>1/12/2013</a:t>
            </a:fld>
            <a:endParaRPr lang="en-US"/>
          </a:p>
        </p:txBody>
      </p:sp>
      <p:sp>
        <p:nvSpPr>
          <p:cNvPr id="3" name="Slide Number Placeholder 5"/>
          <p:cNvSpPr>
            <a:spLocks noGrp="1"/>
          </p:cNvSpPr>
          <p:nvPr>
            <p:ph type="sldNum" sz="quarter" idx="11"/>
          </p:nvPr>
        </p:nvSpPr>
        <p:spPr/>
        <p:txBody>
          <a:bodyPr/>
          <a:lstStyle>
            <a:lvl1pPr>
              <a:defRPr/>
            </a:lvl1pPr>
          </a:lstStyle>
          <a:p>
            <a:pPr>
              <a:defRPr/>
            </a:pPr>
            <a:fld id="{33B325FC-11EF-453C-BCEE-513CC42C4DFE}" type="slidenum">
              <a:rPr lang="en-US"/>
              <a:pPr>
                <a:defRPr/>
              </a:pPr>
              <a:t>‹N°›</a:t>
            </a:fld>
            <a:endParaRPr lang="en-US"/>
          </a:p>
        </p:txBody>
      </p:sp>
      <p:sp>
        <p:nvSpPr>
          <p:cNvPr id="4" name="Footer Placeholder 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u avec légende">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762000" y="1600200"/>
            <a:ext cx="1600200" cy="4495800"/>
          </a:xfrm>
          <a:solidFill>
            <a:schemeClr val="accent3"/>
          </a:solidFill>
          <a:ln w="50800" cap="sq" cmpd="dbl" algn="ctr">
            <a:no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9" name="Content Placeholder 8"/>
          <p:cNvSpPr>
            <a:spLocks noGrp="1"/>
          </p:cNvSpPr>
          <p:nvPr>
            <p:ph sz="quarter" idx="1"/>
          </p:nvPr>
        </p:nvSpPr>
        <p:spPr>
          <a:xfrm>
            <a:off x="2438400" y="1600200"/>
            <a:ext cx="6324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8" name="Title 7"/>
          <p:cNvSpPr>
            <a:spLocks noGrp="1"/>
          </p:cNvSpPr>
          <p:nvPr>
            <p:ph type="title"/>
          </p:nvPr>
        </p:nvSpPr>
        <p:spPr/>
        <p:txBody>
          <a:bodyPr/>
          <a:lstStyle/>
          <a:p>
            <a:r>
              <a:rPr lang="fr-FR" smtClean="0"/>
              <a:t>Cliquez pour modifier le style du titre</a:t>
            </a:r>
            <a:endParaRPr lang="en-US"/>
          </a:p>
        </p:txBody>
      </p:sp>
      <p:sp>
        <p:nvSpPr>
          <p:cNvPr id="5" name="Date Placeholder 27"/>
          <p:cNvSpPr>
            <a:spLocks noGrp="1"/>
          </p:cNvSpPr>
          <p:nvPr>
            <p:ph type="dt" sz="half" idx="10"/>
          </p:nvPr>
        </p:nvSpPr>
        <p:spPr/>
        <p:txBody>
          <a:bodyPr/>
          <a:lstStyle>
            <a:lvl1pPr>
              <a:defRPr/>
            </a:lvl1pPr>
          </a:lstStyle>
          <a:p>
            <a:pPr>
              <a:defRPr/>
            </a:pPr>
            <a:fld id="{9FAAB5F9-BBEE-411D-AC50-882E98FE3D83}" type="datetimeFigureOut">
              <a:rPr lang="en-US"/>
              <a:pPr>
                <a:defRPr/>
              </a:pPr>
              <a:t>1/12/2013</a:t>
            </a:fld>
            <a:endParaRPr lang="en-US"/>
          </a:p>
        </p:txBody>
      </p:sp>
      <p:sp>
        <p:nvSpPr>
          <p:cNvPr id="6" name="Footer Placeholder 16"/>
          <p:cNvSpPr>
            <a:spLocks noGrp="1"/>
          </p:cNvSpPr>
          <p:nvPr>
            <p:ph type="ftr" sz="quarter" idx="11"/>
          </p:nvPr>
        </p:nvSpPr>
        <p:spPr/>
        <p:txBody>
          <a:bodyPr/>
          <a:lstStyle>
            <a:lvl1pPr>
              <a:defRPr/>
            </a:lvl1pPr>
          </a:lstStyle>
          <a:p>
            <a:pPr>
              <a:defRPr/>
            </a:pPr>
            <a:endParaRPr lang="en-US"/>
          </a:p>
        </p:txBody>
      </p:sp>
      <p:sp>
        <p:nvSpPr>
          <p:cNvPr id="7" name="Slide Number Placeholder 28"/>
          <p:cNvSpPr>
            <a:spLocks noGrp="1"/>
          </p:cNvSpPr>
          <p:nvPr>
            <p:ph type="sldNum" sz="quarter" idx="12"/>
          </p:nvPr>
        </p:nvSpPr>
        <p:spPr/>
        <p:txBody>
          <a:bodyPr/>
          <a:lstStyle>
            <a:lvl1pPr>
              <a:defRPr/>
            </a:lvl1pPr>
          </a:lstStyle>
          <a:p>
            <a:pPr>
              <a:defRPr/>
            </a:pPr>
            <a:fld id="{7D072D53-26F9-44F5-AA41-B985A0AB8387}" type="slidenum">
              <a:rPr lang="en-US"/>
              <a:pPr>
                <a:defRPr/>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5" name="Rectangle 4"/>
          <p:cNvSpPr/>
          <p:nvPr/>
        </p:nvSpPr>
        <p:spPr bwMode="white">
          <a:xfrm>
            <a:off x="0"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0" y="4659313"/>
            <a:ext cx="1371600" cy="712787"/>
          </a:xfrm>
          <a:prstGeom prst="rect">
            <a:avLst/>
          </a:prstGeom>
          <a:gradFill>
            <a:gsLst>
              <a:gs pos="0">
                <a:schemeClr val="accent4">
                  <a:lumMod val="60000"/>
                  <a:lumOff val="40000"/>
                </a:schemeClr>
              </a:gs>
              <a:gs pos="50000">
                <a:schemeClr val="accent4">
                  <a:lumMod val="20000"/>
                  <a:lumOff val="80000"/>
                </a:schemeClr>
              </a:gs>
              <a:gs pos="100000">
                <a:schemeClr val="bg1"/>
              </a:gs>
            </a:gsLst>
            <a:lin ang="10800000" scaled="1"/>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371600" y="4659313"/>
            <a:ext cx="7772400" cy="712787"/>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371600" y="5486400"/>
            <a:ext cx="7543800" cy="685800"/>
          </a:xfrm>
        </p:spPr>
        <p:txBody>
          <a:bodyPr/>
          <a:lstStyle>
            <a:lvl1pPr marL="0" indent="0">
              <a:buFontTx/>
              <a:buNone/>
              <a:defRPr sz="1700">
                <a:solidFill>
                  <a:schemeClr val="tx2"/>
                </a:solidFill>
              </a:defRPr>
            </a:lvl1pPr>
            <a:lvl2pPr>
              <a:buFontTx/>
              <a:buNone/>
              <a:defRPr sz="1200"/>
            </a:lvl2pPr>
            <a:lvl3pPr>
              <a:buFontTx/>
              <a:buNone/>
              <a:defRPr sz="1000"/>
            </a:lvl3pPr>
            <a:lvl4pPr>
              <a:buFontTx/>
              <a:buNone/>
              <a:defRPr sz="900"/>
            </a:lvl4pPr>
            <a:lvl5pPr>
              <a:buFontTx/>
              <a:buNone/>
              <a:defRPr sz="900"/>
            </a:lvl5pPr>
          </a:lstStyle>
          <a:p>
            <a:pPr lvl="0"/>
            <a:r>
              <a:rPr lang="fr-FR" smtClean="0"/>
              <a:t>Cliquez pour modifier les styles du texte du masque</a:t>
            </a:r>
          </a:p>
        </p:txBody>
      </p:sp>
      <p:sp>
        <p:nvSpPr>
          <p:cNvPr id="2" name="Title 1"/>
          <p:cNvSpPr>
            <a:spLocks noGrp="1"/>
          </p:cNvSpPr>
          <p:nvPr>
            <p:ph type="title"/>
          </p:nvPr>
        </p:nvSpPr>
        <p:spPr>
          <a:xfrm>
            <a:off x="1371600" y="4675516"/>
            <a:ext cx="7543800" cy="658483"/>
          </a:xfrm>
        </p:spPr>
        <p:txBody>
          <a:bodyPr anchor="ctr"/>
          <a:lstStyle>
            <a:lvl1pPr algn="l">
              <a:buNone/>
              <a:defRPr sz="2800" b="0">
                <a:solidFill>
                  <a:srgbClr val="FFFFFF"/>
                </a:solidFill>
              </a:defRPr>
            </a:lvl1pPr>
          </a:lstStyle>
          <a:p>
            <a:r>
              <a:rPr lang="fr-FR" smtClean="0"/>
              <a:t>Cliquez pour modifier le style du titre</a:t>
            </a:r>
            <a:endParaRPr lang="en-US"/>
          </a:p>
        </p:txBody>
      </p:sp>
      <p:sp>
        <p:nvSpPr>
          <p:cNvPr id="3" name="Picture Placeholder 2"/>
          <p:cNvSpPr>
            <a:spLocks noGrp="1"/>
          </p:cNvSpPr>
          <p:nvPr>
            <p:ph type="pic" idx="1"/>
          </p:nvPr>
        </p:nvSpPr>
        <p:spPr>
          <a:xfrm>
            <a:off x="1371600" y="0"/>
            <a:ext cx="7772400" cy="4568952"/>
          </a:xfrm>
          <a:solidFill>
            <a:schemeClr val="accent3">
              <a:lumMod val="20000"/>
              <a:lumOff val="80000"/>
            </a:schemeClr>
          </a:solidFill>
          <a:ln>
            <a:noFill/>
          </a:ln>
        </p:spPr>
        <p:txBody>
          <a:bodyPr>
            <a:normAutofit/>
          </a:bodyPr>
          <a:lstStyle>
            <a:lvl1pPr marL="0" indent="0">
              <a:buNone/>
              <a:defRPr sz="2400">
                <a:solidFill>
                  <a:schemeClr val="tx2"/>
                </a:solidFill>
              </a:defRPr>
            </a:lvl1pPr>
          </a:lstStyle>
          <a:p>
            <a:pPr lvl="0"/>
            <a:r>
              <a:rPr lang="fr-FR" noProof="0" smtClean="0"/>
              <a:t>Cliquez sur l'icône pour ajouter une image</a:t>
            </a:r>
            <a:endParaRPr lang="en-US" noProof="0" dirty="0"/>
          </a:p>
        </p:txBody>
      </p:sp>
      <p:sp>
        <p:nvSpPr>
          <p:cNvPr id="8" name="Date Placeholder 14"/>
          <p:cNvSpPr>
            <a:spLocks noGrp="1"/>
          </p:cNvSpPr>
          <p:nvPr>
            <p:ph type="dt" sz="half" idx="10"/>
          </p:nvPr>
        </p:nvSpPr>
        <p:spPr/>
        <p:txBody>
          <a:bodyPr/>
          <a:lstStyle>
            <a:lvl1pPr>
              <a:defRPr/>
            </a:lvl1pPr>
          </a:lstStyle>
          <a:p>
            <a:pPr>
              <a:defRPr/>
            </a:pPr>
            <a:fld id="{A3700073-2CA6-493C-B4D3-1A953BD3BEF9}" type="datetimeFigureOut">
              <a:rPr lang="en-US"/>
              <a:pPr>
                <a:defRPr/>
              </a:pPr>
              <a:t>1/12/2013</a:t>
            </a:fld>
            <a:endParaRPr lang="en-US"/>
          </a:p>
        </p:txBody>
      </p:sp>
      <p:sp>
        <p:nvSpPr>
          <p:cNvPr id="9" name="Slide Number Placeholder 15"/>
          <p:cNvSpPr>
            <a:spLocks noGrp="1"/>
          </p:cNvSpPr>
          <p:nvPr>
            <p:ph type="sldNum" sz="quarter" idx="11"/>
          </p:nvPr>
        </p:nvSpPr>
        <p:spPr/>
        <p:txBody>
          <a:bodyPr/>
          <a:lstStyle>
            <a:lvl1pPr>
              <a:defRPr/>
            </a:lvl1pPr>
          </a:lstStyle>
          <a:p>
            <a:pPr>
              <a:defRPr/>
            </a:pPr>
            <a:fld id="{A766C882-7B7B-4231-90D4-69DEC6D664B3}" type="slidenum">
              <a:rPr lang="en-US"/>
              <a:pPr>
                <a:defRPr/>
              </a:pPr>
              <a:t>‹N°›</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60000"/>
                <a:lumOff val="40000"/>
              </a:schemeClr>
            </a:gs>
            <a:gs pos="50000">
              <a:schemeClr val="accent3">
                <a:lumMod val="20000"/>
                <a:lumOff val="80000"/>
              </a:schemeClr>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762000" y="381000"/>
            <a:ext cx="80010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smtClean="0"/>
              <a:t>Cliquez pour modifier le style du titre</a:t>
            </a:r>
            <a:endParaRPr lang="en-US" smtClean="0"/>
          </a:p>
        </p:txBody>
      </p:sp>
      <p:sp>
        <p:nvSpPr>
          <p:cNvPr id="1027" name="Text Placeholder 12"/>
          <p:cNvSpPr>
            <a:spLocks noGrp="1"/>
          </p:cNvSpPr>
          <p:nvPr>
            <p:ph type="body" idx="1"/>
          </p:nvPr>
        </p:nvSpPr>
        <p:spPr bwMode="auto">
          <a:xfrm>
            <a:off x="765175" y="1600200"/>
            <a:ext cx="80010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7" name="Rectangle 6"/>
          <p:cNvSpPr/>
          <p:nvPr/>
        </p:nvSpPr>
        <p:spPr bwMode="white">
          <a:xfrm>
            <a:off x="0" y="0"/>
            <a:ext cx="9144000" cy="32067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533400" cy="6858000"/>
          </a:xfrm>
          <a:prstGeom prst="rect">
            <a:avLst/>
          </a:prstGeom>
          <a:gradFill flip="none" rotWithShape="1">
            <a:gsLst>
              <a:gs pos="0">
                <a:schemeClr val="accent4">
                  <a:lumMod val="60000"/>
                  <a:lumOff val="40000"/>
                </a:schemeClr>
              </a:gs>
              <a:gs pos="50000">
                <a:schemeClr val="accent4">
                  <a:lumMod val="20000"/>
                  <a:lumOff val="80000"/>
                </a:schemeClr>
              </a:gs>
              <a:gs pos="100000">
                <a:schemeClr val="bg1"/>
              </a:gs>
            </a:gsLst>
            <a:lin ang="5400000" scaled="1"/>
            <a:tileRect/>
          </a:gra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33400" y="0"/>
            <a:ext cx="8610600" cy="228600"/>
          </a:xfrm>
          <a:prstGeom prst="rect">
            <a:avLst/>
          </a:prstGeom>
          <a:solidFill>
            <a:schemeClr val="tx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Date Placeholder 27"/>
          <p:cNvSpPr>
            <a:spLocks noGrp="1"/>
          </p:cNvSpPr>
          <p:nvPr>
            <p:ph type="dt" sz="half" idx="2"/>
          </p:nvPr>
        </p:nvSpPr>
        <p:spPr>
          <a:xfrm>
            <a:off x="1371600" y="6232525"/>
            <a:ext cx="1752600" cy="320675"/>
          </a:xfrm>
          <a:prstGeom prst="rect">
            <a:avLst/>
          </a:prstGeom>
        </p:spPr>
        <p:txBody>
          <a:bodyPr anchor="b" anchorCtr="0">
            <a:noAutofit/>
          </a:bodyPr>
          <a:lstStyle>
            <a:lvl1pPr algn="l" fontAlgn="auto">
              <a:spcBef>
                <a:spcPts val="0"/>
              </a:spcBef>
              <a:spcAft>
                <a:spcPts val="0"/>
              </a:spcAft>
              <a:defRPr sz="1400">
                <a:solidFill>
                  <a:schemeClr val="bg2"/>
                </a:solidFill>
                <a:latin typeface="+mn-lt"/>
                <a:cs typeface="+mn-cs"/>
              </a:defRPr>
            </a:lvl1pPr>
          </a:lstStyle>
          <a:p>
            <a:pPr>
              <a:defRPr/>
            </a:pPr>
            <a:fld id="{37C0ACF5-CC02-41B3-866D-ED196E9914D2}" type="datetimeFigureOut">
              <a:rPr lang="en-US"/>
              <a:pPr>
                <a:defRPr/>
              </a:pPr>
              <a:t>1/12/2013</a:t>
            </a:fld>
            <a:endParaRPr lang="en-US"/>
          </a:p>
        </p:txBody>
      </p:sp>
      <p:sp>
        <p:nvSpPr>
          <p:cNvPr id="24" name="Footer Placeholder 16"/>
          <p:cNvSpPr>
            <a:spLocks noGrp="1"/>
          </p:cNvSpPr>
          <p:nvPr>
            <p:ph type="ftr" sz="quarter" idx="3"/>
          </p:nvPr>
        </p:nvSpPr>
        <p:spPr>
          <a:xfrm>
            <a:off x="3200400" y="6232525"/>
            <a:ext cx="4752975" cy="320675"/>
          </a:xfrm>
          <a:prstGeom prst="rect">
            <a:avLst/>
          </a:prstGeom>
        </p:spPr>
        <p:txBody>
          <a:bodyPr anchor="b" anchorCtr="0">
            <a:noAutofit/>
          </a:bodyPr>
          <a:lstStyle>
            <a:lvl1pPr algn="r" fontAlgn="auto">
              <a:spcBef>
                <a:spcPts val="0"/>
              </a:spcBef>
              <a:spcAft>
                <a:spcPts val="0"/>
              </a:spcAft>
              <a:defRPr sz="1400">
                <a:solidFill>
                  <a:schemeClr val="bg2"/>
                </a:solidFill>
                <a:latin typeface="+mn-lt"/>
                <a:cs typeface="+mn-cs"/>
              </a:defRPr>
            </a:lvl1pPr>
          </a:lstStyle>
          <a:p>
            <a:pPr>
              <a:defRPr/>
            </a:pPr>
            <a:endParaRPr lang="en-US"/>
          </a:p>
        </p:txBody>
      </p:sp>
      <p:sp>
        <p:nvSpPr>
          <p:cNvPr id="25" name="Slide Number Placeholder 28"/>
          <p:cNvSpPr>
            <a:spLocks noGrp="1"/>
          </p:cNvSpPr>
          <p:nvPr>
            <p:ph type="sldNum" sz="quarter" idx="4"/>
          </p:nvPr>
        </p:nvSpPr>
        <p:spPr>
          <a:xfrm>
            <a:off x="8001000" y="6232525"/>
            <a:ext cx="838200" cy="320675"/>
          </a:xfrm>
          <a:prstGeom prst="rect">
            <a:avLst/>
          </a:prstGeom>
        </p:spPr>
        <p:txBody>
          <a:bodyPr anchor="b" anchorCtr="0">
            <a:noAutofit/>
          </a:bodyPr>
          <a:lstStyle>
            <a:lvl1pPr fontAlgn="auto">
              <a:spcBef>
                <a:spcPts val="0"/>
              </a:spcBef>
              <a:spcAft>
                <a:spcPts val="0"/>
              </a:spcAft>
              <a:defRPr sz="1400">
                <a:solidFill>
                  <a:schemeClr val="bg2"/>
                </a:solidFill>
                <a:latin typeface="+mn-lt"/>
                <a:cs typeface="+mn-cs"/>
              </a:defRPr>
            </a:lvl1pPr>
          </a:lstStyle>
          <a:p>
            <a:pPr>
              <a:defRPr/>
            </a:pPr>
            <a:fld id="{B54C7AFA-6F97-4438-9729-991963B6CAB1}"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693" r:id="rId2"/>
    <p:sldLayoutId id="2147483700" r:id="rId3"/>
    <p:sldLayoutId id="2147483694" r:id="rId4"/>
    <p:sldLayoutId id="2147483695" r:id="rId5"/>
    <p:sldLayoutId id="2147483696" r:id="rId6"/>
    <p:sldLayoutId id="2147483701" r:id="rId7"/>
    <p:sldLayoutId id="2147483697" r:id="rId8"/>
    <p:sldLayoutId id="2147483702" r:id="rId9"/>
    <p:sldLayoutId id="2147483698" r:id="rId10"/>
    <p:sldLayoutId id="2147483703" r:id="rId11"/>
    <p:sldLayoutId id="2147483704" r:id="rId12"/>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eorgia" pitchFamily="18" charset="0"/>
        </a:defRPr>
      </a:lvl2pPr>
      <a:lvl3pPr algn="l" rtl="0" eaLnBrk="0" fontAlgn="base" hangingPunct="0">
        <a:spcBef>
          <a:spcPct val="0"/>
        </a:spcBef>
        <a:spcAft>
          <a:spcPct val="0"/>
        </a:spcAft>
        <a:defRPr sz="4400">
          <a:solidFill>
            <a:schemeClr val="tx2"/>
          </a:solidFill>
          <a:latin typeface="Georgia" pitchFamily="18" charset="0"/>
        </a:defRPr>
      </a:lvl3pPr>
      <a:lvl4pPr algn="l" rtl="0" eaLnBrk="0" fontAlgn="base" hangingPunct="0">
        <a:spcBef>
          <a:spcPct val="0"/>
        </a:spcBef>
        <a:spcAft>
          <a:spcPct val="0"/>
        </a:spcAft>
        <a:defRPr sz="4400">
          <a:solidFill>
            <a:schemeClr val="tx2"/>
          </a:solidFill>
          <a:latin typeface="Georgia" pitchFamily="18" charset="0"/>
        </a:defRPr>
      </a:lvl4pPr>
      <a:lvl5pPr algn="l" rtl="0" eaLnBrk="0" fontAlgn="base" hangingPunct="0">
        <a:spcBef>
          <a:spcPct val="0"/>
        </a:spcBef>
        <a:spcAft>
          <a:spcPct val="0"/>
        </a:spcAft>
        <a:defRPr sz="4400">
          <a:solidFill>
            <a:schemeClr val="tx2"/>
          </a:solidFill>
          <a:latin typeface="Georgia" pitchFamily="18" charset="0"/>
        </a:defRPr>
      </a:lvl5pPr>
      <a:lvl6pPr marL="457200" algn="l" rtl="0" fontAlgn="base">
        <a:spcBef>
          <a:spcPct val="0"/>
        </a:spcBef>
        <a:spcAft>
          <a:spcPct val="0"/>
        </a:spcAft>
        <a:defRPr sz="4400">
          <a:solidFill>
            <a:schemeClr val="tx2"/>
          </a:solidFill>
          <a:latin typeface="Georgia" pitchFamily="18" charset="0"/>
        </a:defRPr>
      </a:lvl6pPr>
      <a:lvl7pPr marL="914400" algn="l" rtl="0" fontAlgn="base">
        <a:spcBef>
          <a:spcPct val="0"/>
        </a:spcBef>
        <a:spcAft>
          <a:spcPct val="0"/>
        </a:spcAft>
        <a:defRPr sz="4400">
          <a:solidFill>
            <a:schemeClr val="tx2"/>
          </a:solidFill>
          <a:latin typeface="Georgia" pitchFamily="18" charset="0"/>
        </a:defRPr>
      </a:lvl7pPr>
      <a:lvl8pPr marL="1371600" algn="l" rtl="0" fontAlgn="base">
        <a:spcBef>
          <a:spcPct val="0"/>
        </a:spcBef>
        <a:spcAft>
          <a:spcPct val="0"/>
        </a:spcAft>
        <a:defRPr sz="4400">
          <a:solidFill>
            <a:schemeClr val="tx2"/>
          </a:solidFill>
          <a:latin typeface="Georgia" pitchFamily="18" charset="0"/>
        </a:defRPr>
      </a:lvl8pPr>
      <a:lvl9pPr marL="1828800" algn="l" rtl="0" fontAlgn="base">
        <a:spcBef>
          <a:spcPct val="0"/>
        </a:spcBef>
        <a:spcAft>
          <a:spcPct val="0"/>
        </a:spcAft>
        <a:defRPr sz="4400">
          <a:solidFill>
            <a:schemeClr val="tx2"/>
          </a:solidFill>
          <a:latin typeface="Georgia" pitchFamily="18" charset="0"/>
        </a:defRPr>
      </a:lvl9pPr>
    </p:titleStyle>
    <p:bodyStyle>
      <a:lvl1pPr marL="319088" indent="-319088" algn="l" rtl="0" eaLnBrk="0" fontAlgn="base" hangingPunct="0">
        <a:spcBef>
          <a:spcPts val="700"/>
        </a:spcBef>
        <a:spcAft>
          <a:spcPct val="0"/>
        </a:spcAft>
        <a:buClr>
          <a:schemeClr val="tx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tx2"/>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tx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chemeClr val="tx2"/>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chemeClr val="tx2"/>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1CC.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http://www.sitecollector.com/projetsinformatiques/images/gp/image_schema1.gif"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1Planning.docx"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1FicheRisque.docx"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rojetsinformatiques.com/" TargetMode="Externa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hyperlink" Target="http://www.supinfoprojects.com/fr/2005/methode_proj_200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785813" y="2286000"/>
            <a:ext cx="7772400" cy="1709738"/>
          </a:xfrm>
          <a:prstGeom prst="rect">
            <a:avLst/>
          </a:prstGeom>
        </p:spPr>
        <p:txBody>
          <a:bodyPr anchor="b">
            <a:normAutofit fontScale="85000" lnSpcReduction="20000"/>
          </a:bodyPr>
          <a:lstStyle/>
          <a:p>
            <a:pPr algn="ctr" fontAlgn="auto">
              <a:spcAft>
                <a:spcPts val="0"/>
              </a:spcAft>
              <a:defRPr/>
            </a:pPr>
            <a:r>
              <a:rPr lang="fr-CA" sz="7200" b="1" dirty="0">
                <a:solidFill>
                  <a:schemeClr val="bg1"/>
                </a:solidFill>
                <a:latin typeface="Algerian" pitchFamily="82" charset="0"/>
                <a:ea typeface="+mj-ea"/>
                <a:cs typeface="+mj-cs"/>
              </a:rPr>
              <a:t>LA CONDUITE DE PROJET </a:t>
            </a:r>
          </a:p>
        </p:txBody>
      </p:sp>
      <p:sp>
        <p:nvSpPr>
          <p:cNvPr id="5" name="Sous-titre 2"/>
          <p:cNvSpPr txBox="1">
            <a:spLocks/>
          </p:cNvSpPr>
          <p:nvPr/>
        </p:nvSpPr>
        <p:spPr>
          <a:xfrm>
            <a:off x="1403648" y="4214813"/>
            <a:ext cx="7740351" cy="1714500"/>
          </a:xfrm>
          <a:prstGeom prst="rect">
            <a:avLst/>
          </a:prstGeom>
        </p:spPr>
        <p:txBody>
          <a:bodyPr>
            <a:normAutofit fontScale="77500" lnSpcReduction="20000"/>
          </a:bodyPr>
          <a:lstStyle/>
          <a:p>
            <a:pPr fontAlgn="auto">
              <a:spcBef>
                <a:spcPts val="700"/>
              </a:spcBef>
              <a:spcAft>
                <a:spcPts val="0"/>
              </a:spcAft>
              <a:buClr>
                <a:schemeClr val="tx2"/>
              </a:buClr>
              <a:buSzPct val="60000"/>
              <a:buFont typeface="Wingdings"/>
              <a:buNone/>
              <a:defRPr/>
            </a:pPr>
            <a:r>
              <a:rPr lang="fr-FR" sz="2400" b="1" u="sng" dirty="0">
                <a:latin typeface="+mn-lt"/>
                <a:cs typeface="+mn-cs"/>
              </a:rPr>
              <a:t>Préparé &amp; présenté par </a:t>
            </a:r>
            <a:r>
              <a:rPr lang="fr-FR" sz="2400" b="1" dirty="0" smtClean="0">
                <a:latin typeface="+mn-lt"/>
                <a:cs typeface="+mn-cs"/>
              </a:rPr>
              <a:t>:                   M</a:t>
            </a:r>
            <a:r>
              <a:rPr lang="fr-FR" sz="2400" b="1" dirty="0" smtClean="0">
                <a:latin typeface="+mn-lt"/>
                <a:cs typeface="+mn-cs"/>
              </a:rPr>
              <a:t>. TALBI      </a:t>
            </a:r>
            <a:r>
              <a:rPr lang="fr-FR" sz="3300" b="1" dirty="0" smtClean="0">
                <a:latin typeface="Calibri" pitchFamily="34" charset="0"/>
                <a:cs typeface="+mn-cs"/>
              </a:rPr>
              <a:t> </a:t>
            </a:r>
            <a:endParaRPr lang="fr-FR" sz="3300" b="1" dirty="0">
              <a:latin typeface="Calibri" pitchFamily="34" charset="0"/>
              <a:cs typeface="+mn-cs"/>
            </a:endParaRPr>
          </a:p>
          <a:p>
            <a:pPr fontAlgn="auto">
              <a:spcBef>
                <a:spcPts val="700"/>
              </a:spcBef>
              <a:spcAft>
                <a:spcPts val="0"/>
              </a:spcAft>
              <a:buClr>
                <a:schemeClr val="tx2"/>
              </a:buClr>
              <a:buSzPct val="60000"/>
              <a:buFont typeface="Wingdings"/>
              <a:buNone/>
              <a:defRPr/>
            </a:pPr>
            <a:r>
              <a:rPr lang="fr-FR" sz="3300" b="1" dirty="0" smtClean="0">
                <a:latin typeface="Calibri" pitchFamily="34" charset="0"/>
                <a:cs typeface="+mn-cs"/>
              </a:rPr>
              <a:t>Souad AHRIZ</a:t>
            </a:r>
          </a:p>
          <a:p>
            <a:pPr fontAlgn="auto">
              <a:spcBef>
                <a:spcPts val="700"/>
              </a:spcBef>
              <a:spcAft>
                <a:spcPts val="0"/>
              </a:spcAft>
              <a:buClr>
                <a:schemeClr val="tx2"/>
              </a:buClr>
              <a:buSzPct val="60000"/>
              <a:defRPr/>
            </a:pPr>
            <a:r>
              <a:rPr lang="fr-FR" sz="3300" b="1" dirty="0" err="1" smtClean="0">
                <a:latin typeface="Calibri" pitchFamily="34" charset="0"/>
              </a:rPr>
              <a:t>Nezha</a:t>
            </a:r>
            <a:r>
              <a:rPr lang="fr-FR" sz="3300" b="1" smtClean="0">
                <a:latin typeface="Calibri" pitchFamily="34" charset="0"/>
              </a:rPr>
              <a:t> </a:t>
            </a:r>
            <a:r>
              <a:rPr lang="fr-FR" sz="3300" b="1" smtClean="0">
                <a:latin typeface="Calibri" pitchFamily="34" charset="0"/>
              </a:rPr>
              <a:t>BENMOUSSA</a:t>
            </a:r>
            <a:endParaRPr lang="fr-FR" sz="3300" b="1" dirty="0">
              <a:latin typeface="Calibri" pitchFamily="34" charset="0"/>
              <a:cs typeface="+mn-cs"/>
            </a:endParaRPr>
          </a:p>
          <a:p>
            <a:pPr fontAlgn="auto">
              <a:spcBef>
                <a:spcPts val="700"/>
              </a:spcBef>
              <a:spcAft>
                <a:spcPts val="0"/>
              </a:spcAft>
              <a:buClr>
                <a:schemeClr val="tx2"/>
              </a:buClr>
              <a:buSzPct val="60000"/>
              <a:buFont typeface="Wingdings"/>
              <a:buNone/>
              <a:defRPr/>
            </a:pPr>
            <a:r>
              <a:rPr lang="fr-FR" sz="3300" b="1" dirty="0">
                <a:latin typeface="Calibri" pitchFamily="34" charset="0"/>
                <a:cs typeface="+mn-cs"/>
              </a:rPr>
              <a:t>YALID Amal</a:t>
            </a:r>
          </a:p>
        </p:txBody>
      </p:sp>
      <p:sp>
        <p:nvSpPr>
          <p:cNvPr id="7" name="ZoneTexte 5"/>
          <p:cNvSpPr txBox="1">
            <a:spLocks noChangeArrowheads="1"/>
          </p:cNvSpPr>
          <p:nvPr/>
        </p:nvSpPr>
        <p:spPr bwMode="auto">
          <a:xfrm>
            <a:off x="2928938" y="6143625"/>
            <a:ext cx="3621087" cy="46196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fr-FR" sz="2400" b="1" i="1" dirty="0">
                <a:solidFill>
                  <a:schemeClr val="bg2">
                    <a:lumMod val="75000"/>
                  </a:schemeClr>
                </a:solidFill>
                <a:latin typeface="Times New Roman" pitchFamily="18" charset="0"/>
                <a:cs typeface="Times New Roman" pitchFamily="18" charset="0"/>
              </a:rPr>
              <a:t>MASTER ISIF  2011/2012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Espace réservé du contenu 2"/>
          <p:cNvSpPr>
            <a:spLocks noGrp="1"/>
          </p:cNvSpPr>
          <p:nvPr>
            <p:ph idx="4294967295"/>
          </p:nvPr>
        </p:nvSpPr>
        <p:spPr>
          <a:xfrm>
            <a:off x="500063" y="1285875"/>
            <a:ext cx="8229600" cy="4525963"/>
          </a:xfrm>
        </p:spPr>
        <p:txBody>
          <a:bodyPr/>
          <a:lstStyle/>
          <a:p>
            <a:pPr algn="just" eaLnBrk="1" hangingPunct="1">
              <a:lnSpc>
                <a:spcPct val="200000"/>
              </a:lnSpc>
              <a:buFont typeface="Arial" pitchFamily="34" charset="0"/>
              <a:buNone/>
            </a:pPr>
            <a:r>
              <a:rPr lang="fr-FR" smtClean="0"/>
              <a:t>	Il est difficile de parler d’un projet avant d’avoir fait une analyse du travail à faire et avoir effectué une première estimation générale afin de pouvoir cadrer un projet</a:t>
            </a:r>
          </a:p>
        </p:txBody>
      </p:sp>
      <p:sp>
        <p:nvSpPr>
          <p:cNvPr id="17411" name="Espace réservé de la date 2"/>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09852479-F8FF-4CE2-9478-9B7D6DB1A3D1}" type="datetime1">
              <a:rPr lang="fr-FR" smtClean="0"/>
              <a:pPr fontAlgn="base">
                <a:spcBef>
                  <a:spcPct val="0"/>
                </a:spcBef>
                <a:spcAft>
                  <a:spcPct val="0"/>
                </a:spcAft>
                <a:defRPr/>
              </a:pPr>
              <a:t>12/01/2013</a:t>
            </a:fld>
            <a:endParaRPr lang="fr-FR" smtClean="0"/>
          </a:p>
        </p:txBody>
      </p:sp>
      <p:sp>
        <p:nvSpPr>
          <p:cNvPr id="17412" name="Espace réservé du numéro de diapositive 3"/>
          <p:cNvSpPr>
            <a:spLocks noGrp="1"/>
          </p:cNvSpPr>
          <p:nvPr>
            <p:ph type="sldNum" sz="quarter" idx="11"/>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10C333C1-F72B-4B19-AC79-C98AFC83BCCC}" type="slidenum">
              <a:rPr lang="fr-FR" smtClean="0"/>
              <a:pPr algn="r" fontAlgn="base">
                <a:spcBef>
                  <a:spcPct val="0"/>
                </a:spcBef>
                <a:spcAft>
                  <a:spcPct val="0"/>
                </a:spcAft>
                <a:defRPr/>
              </a:pPr>
              <a:t>10</a:t>
            </a:fld>
            <a:endParaRPr lang="fr-F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solidFill>
            <a:schemeClr val="bg2"/>
          </a:solidFill>
          <a:ln>
            <a:solidFill>
              <a:schemeClr val="accent1"/>
            </a:solidFill>
          </a:ln>
        </p:spPr>
        <p:txBody>
          <a:bodyPr anchor="ctr">
            <a:normAutofit/>
          </a:bodyPr>
          <a:lstStyle/>
          <a:p>
            <a:pPr algn="ctr" eaLnBrk="1" fontAlgn="auto" hangingPunct="1">
              <a:spcAft>
                <a:spcPts val="0"/>
              </a:spcAft>
              <a:defRPr/>
            </a:pPr>
            <a:r>
              <a:rPr lang="fr-FR" b="1" dirty="0" smtClean="0">
                <a:solidFill>
                  <a:schemeClr val="bg2">
                    <a:lumMod val="25000"/>
                  </a:schemeClr>
                </a:solidFill>
              </a:rPr>
              <a:t>Mise en place d’un  SI</a:t>
            </a:r>
          </a:p>
        </p:txBody>
      </p:sp>
      <p:sp>
        <p:nvSpPr>
          <p:cNvPr id="20483" name="Espace réservé du contenu 2"/>
          <p:cNvSpPr>
            <a:spLocks noGrp="1"/>
          </p:cNvSpPr>
          <p:nvPr>
            <p:ph idx="1"/>
          </p:nvPr>
        </p:nvSpPr>
        <p:spPr>
          <a:xfrm>
            <a:off x="714375" y="2357438"/>
            <a:ext cx="8429625" cy="3143250"/>
          </a:xfrm>
        </p:spPr>
        <p:txBody>
          <a:bodyPr>
            <a:noAutofit/>
          </a:bodyPr>
          <a:lstStyle/>
          <a:p>
            <a:pPr marL="742950" indent="-742950" eaLnBrk="1" fontAlgn="auto" hangingPunct="1">
              <a:lnSpc>
                <a:spcPct val="200000"/>
              </a:lnSpc>
              <a:spcAft>
                <a:spcPts val="0"/>
              </a:spcAft>
              <a:buFont typeface="+mj-lt"/>
              <a:buAutoNum type="arabicPeriod"/>
              <a:defRPr/>
            </a:pPr>
            <a:r>
              <a:rPr lang="fr-FR" sz="2400" b="1" dirty="0" smtClean="0"/>
              <a:t>Méthodologie de tests et de recette</a:t>
            </a:r>
          </a:p>
          <a:p>
            <a:pPr marL="742950" indent="-742950" eaLnBrk="1" fontAlgn="auto" hangingPunct="1">
              <a:lnSpc>
                <a:spcPct val="200000"/>
              </a:lnSpc>
              <a:spcAft>
                <a:spcPts val="0"/>
              </a:spcAft>
              <a:buFont typeface="+mj-lt"/>
              <a:buAutoNum type="arabicPeriod"/>
              <a:defRPr/>
            </a:pPr>
            <a:r>
              <a:rPr lang="fr-FR" sz="2400" b="1" dirty="0" smtClean="0"/>
              <a:t>Gestion de la compétence des utilisateurs</a:t>
            </a:r>
          </a:p>
          <a:p>
            <a:pPr marL="742950" indent="-742950" eaLnBrk="1" fontAlgn="auto" hangingPunct="1">
              <a:lnSpc>
                <a:spcPct val="200000"/>
              </a:lnSpc>
              <a:spcAft>
                <a:spcPts val="0"/>
              </a:spcAft>
              <a:buFont typeface="+mj-lt"/>
              <a:buAutoNum type="arabicPeriod"/>
              <a:defRPr/>
            </a:pPr>
            <a:r>
              <a:rPr lang="fr-FR" sz="2400" b="1" dirty="0" smtClean="0"/>
              <a:t>Conduite du changement organisationnel</a:t>
            </a:r>
          </a:p>
          <a:p>
            <a:pPr marL="514350" indent="-514350" eaLnBrk="1" fontAlgn="auto" hangingPunct="1">
              <a:lnSpc>
                <a:spcPct val="200000"/>
              </a:lnSpc>
              <a:spcAft>
                <a:spcPts val="0"/>
              </a:spcAft>
              <a:buFont typeface="+mj-lt"/>
              <a:buAutoNum type="arabicPeriod"/>
              <a:defRPr/>
            </a:pPr>
            <a:endParaRPr lang="fr-FR" sz="2000" dirty="0" smtClean="0"/>
          </a:p>
        </p:txBody>
      </p:sp>
      <p:sp>
        <p:nvSpPr>
          <p:cNvPr id="18436"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D6AEC511-53B7-43EF-897C-3783481487B6}" type="datetime1">
              <a:rPr lang="fr-FR" smtClean="0"/>
              <a:pPr fontAlgn="base">
                <a:spcBef>
                  <a:spcPct val="0"/>
                </a:spcBef>
                <a:spcAft>
                  <a:spcPct val="0"/>
                </a:spcAft>
                <a:defRPr/>
              </a:pPr>
              <a:t>12/01/2013</a:t>
            </a:fld>
            <a:endParaRPr lang="fr-FR" smtClean="0"/>
          </a:p>
        </p:txBody>
      </p:sp>
      <p:sp>
        <p:nvSpPr>
          <p:cNvPr id="18437"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844F2765-BE5C-4EAB-91DD-D2BBB01AA03C}" type="slidenum">
              <a:rPr lang="fr-FR" smtClean="0"/>
              <a:pPr algn="r" fontAlgn="base">
                <a:spcBef>
                  <a:spcPct val="0"/>
                </a:spcBef>
                <a:spcAft>
                  <a:spcPct val="0"/>
                </a:spcAft>
                <a:defRPr/>
              </a:pPr>
              <a:t>11</a:t>
            </a:fld>
            <a:endParaRPr lang="fr-FR"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785813" y="500063"/>
            <a:ext cx="8001000" cy="404812"/>
          </a:xfrm>
        </p:spPr>
        <p:txBody>
          <a:bodyPr>
            <a:normAutofit fontScale="90000"/>
          </a:bodyPr>
          <a:lstStyle/>
          <a:p>
            <a:pPr marL="742950" indent="-742950" eaLnBrk="1" fontAlgn="auto" hangingPunct="1">
              <a:spcAft>
                <a:spcPts val="0"/>
              </a:spcAft>
              <a:buFont typeface="Calibri" pitchFamily="34" charset="0"/>
              <a:buAutoNum type="arabicPeriod"/>
              <a:defRPr/>
            </a:pPr>
            <a:r>
              <a:rPr lang="fr-FR" sz="2800" b="1" dirty="0" smtClean="0"/>
              <a:t>Méthodologie de tests et de recette</a:t>
            </a:r>
            <a:endParaRPr lang="fr-FR" sz="2800" dirty="0" smtClean="0"/>
          </a:p>
        </p:txBody>
      </p:sp>
      <p:graphicFrame>
        <p:nvGraphicFramePr>
          <p:cNvPr id="4" name="Espace réservé du contenu 3"/>
          <p:cNvGraphicFramePr>
            <a:graphicFrameLocks noGrp="1"/>
          </p:cNvGraphicFramePr>
          <p:nvPr>
            <p:ph idx="1"/>
          </p:nvPr>
        </p:nvGraphicFramePr>
        <p:xfrm>
          <a:off x="500034" y="128586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460" name="Espace réservé de la date 4"/>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F6032552-F4AB-4CDD-A604-67837C0BC2B8}" type="datetime1">
              <a:rPr lang="fr-FR" smtClean="0"/>
              <a:pPr fontAlgn="base">
                <a:spcBef>
                  <a:spcPct val="0"/>
                </a:spcBef>
                <a:spcAft>
                  <a:spcPct val="0"/>
                </a:spcAft>
                <a:defRPr/>
              </a:pPr>
              <a:t>12/01/2013</a:t>
            </a:fld>
            <a:endParaRPr lang="fr-FR" smtClean="0"/>
          </a:p>
        </p:txBody>
      </p:sp>
      <p:sp>
        <p:nvSpPr>
          <p:cNvPr id="19461" name="Espace réservé du numéro de diapositive 5"/>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62065FA4-0E33-4889-9F92-FD06B742FDC7}" type="slidenum">
              <a:rPr lang="fr-FR" smtClean="0"/>
              <a:pPr algn="r" fontAlgn="base">
                <a:spcBef>
                  <a:spcPct val="0"/>
                </a:spcBef>
                <a:spcAft>
                  <a:spcPct val="0"/>
                </a:spcAft>
                <a:defRPr/>
              </a:pPr>
              <a:t>12</a:t>
            </a:fld>
            <a:endParaRPr lang="fr-FR"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785813" y="428625"/>
            <a:ext cx="8001000" cy="881063"/>
          </a:xfrm>
        </p:spPr>
        <p:txBody>
          <a:bodyPr/>
          <a:lstStyle/>
          <a:p>
            <a:pPr marL="742950" indent="-742950" algn="ctr" eaLnBrk="1" hangingPunct="1">
              <a:buFont typeface="Calibri" pitchFamily="34" charset="0"/>
              <a:buAutoNum type="arabicPeriod"/>
            </a:pPr>
            <a:r>
              <a:rPr lang="fr-FR" sz="3200" b="1" smtClean="0">
                <a:latin typeface="Times New Roman" pitchFamily="18" charset="0"/>
                <a:cs typeface="Times New Roman" pitchFamily="18" charset="0"/>
              </a:rPr>
              <a:t>Méthodologie de tests et de recette</a:t>
            </a:r>
            <a:endParaRPr lang="fr-FR" sz="3200" smtClean="0">
              <a:latin typeface="Times New Roman" pitchFamily="18" charset="0"/>
              <a:cs typeface="Times New Roman" pitchFamily="18" charset="0"/>
            </a:endParaRPr>
          </a:p>
        </p:txBody>
      </p:sp>
      <p:graphicFrame>
        <p:nvGraphicFramePr>
          <p:cNvPr id="4" name="Espace réservé du contenu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Espace réservé de la date 4"/>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128670B9-EFA3-44CA-86BC-EF4ECBD59694}" type="datetime1">
              <a:rPr lang="fr-FR" smtClean="0"/>
              <a:pPr fontAlgn="base">
                <a:spcBef>
                  <a:spcPct val="0"/>
                </a:spcBef>
                <a:spcAft>
                  <a:spcPct val="0"/>
                </a:spcAft>
                <a:defRPr/>
              </a:pPr>
              <a:t>12/01/2013</a:t>
            </a:fld>
            <a:endParaRPr lang="fr-FR" smtClean="0"/>
          </a:p>
        </p:txBody>
      </p:sp>
      <p:sp>
        <p:nvSpPr>
          <p:cNvPr id="20485" name="Espace réservé du numéro de diapositive 5"/>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1BF7C700-7582-4E6C-894C-0B5AB49563D4}" type="slidenum">
              <a:rPr lang="fr-FR" smtClean="0"/>
              <a:pPr algn="r" fontAlgn="base">
                <a:spcBef>
                  <a:spcPct val="0"/>
                </a:spcBef>
                <a:spcAft>
                  <a:spcPct val="0"/>
                </a:spcAft>
                <a:defRPr/>
              </a:pPr>
              <a:t>13</a:t>
            </a:fld>
            <a:endParaRPr lang="fr-FR"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357188"/>
            <a:ext cx="8229600" cy="1071562"/>
          </a:xfrm>
          <a:solidFill>
            <a:schemeClr val="bg2"/>
          </a:solidFill>
        </p:spPr>
        <p:txBody>
          <a:bodyPr/>
          <a:lstStyle/>
          <a:p>
            <a:pPr marL="742950" indent="-742950" algn="ctr" eaLnBrk="1" hangingPunct="1"/>
            <a:r>
              <a:rPr lang="fr-FR" sz="3200" b="1" smtClean="0"/>
              <a:t>2. Gestion de la compétence des utilisateurs</a:t>
            </a:r>
          </a:p>
        </p:txBody>
      </p:sp>
      <p:sp>
        <p:nvSpPr>
          <p:cNvPr id="20483" name="Espace réservé du contenu 2"/>
          <p:cNvSpPr>
            <a:spLocks noGrp="1"/>
          </p:cNvSpPr>
          <p:nvPr>
            <p:ph idx="1"/>
          </p:nvPr>
        </p:nvSpPr>
        <p:spPr>
          <a:xfrm>
            <a:off x="857250" y="2143125"/>
            <a:ext cx="8004175" cy="3500438"/>
          </a:xfrm>
        </p:spPr>
        <p:txBody>
          <a:bodyPr/>
          <a:lstStyle/>
          <a:p>
            <a:pPr eaLnBrk="1" hangingPunct="1">
              <a:buFont typeface="Arial" pitchFamily="34" charset="0"/>
              <a:buNone/>
            </a:pPr>
            <a:r>
              <a:rPr lang="fr-FR" smtClean="0"/>
              <a:t>    La mise en place de tout nouveau système transforme les postes de travail en :</a:t>
            </a:r>
          </a:p>
          <a:p>
            <a:pPr eaLnBrk="1" hangingPunct="1">
              <a:buFont typeface="Arial" pitchFamily="34" charset="0"/>
              <a:buNone/>
            </a:pPr>
            <a:endParaRPr lang="fr-FR" smtClean="0"/>
          </a:p>
          <a:p>
            <a:pPr eaLnBrk="1" hangingPunct="1"/>
            <a:r>
              <a:rPr lang="fr-FR" smtClean="0"/>
              <a:t>Éliminant les tâches répétitives ;</a:t>
            </a:r>
          </a:p>
          <a:p>
            <a:pPr eaLnBrk="1" hangingPunct="1"/>
            <a:r>
              <a:rPr lang="fr-FR" smtClean="0"/>
              <a:t>Les substituant par des tâches de conception et de contrôle.</a:t>
            </a:r>
          </a:p>
        </p:txBody>
      </p:sp>
      <p:sp>
        <p:nvSpPr>
          <p:cNvPr id="21508"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A5DDCCAE-C7CB-4DC5-8D7F-9AD3E288AE1F}" type="datetime1">
              <a:rPr lang="fr-FR" smtClean="0"/>
              <a:pPr fontAlgn="base">
                <a:spcBef>
                  <a:spcPct val="0"/>
                </a:spcBef>
                <a:spcAft>
                  <a:spcPct val="0"/>
                </a:spcAft>
                <a:defRPr/>
              </a:pPr>
              <a:t>12/01/2013</a:t>
            </a:fld>
            <a:endParaRPr lang="fr-FR" smtClean="0"/>
          </a:p>
        </p:txBody>
      </p:sp>
      <p:sp>
        <p:nvSpPr>
          <p:cNvPr id="21509"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9A264FFA-E8DC-4DC1-B2B9-7A1E129A8AAC}" type="slidenum">
              <a:rPr lang="fr-FR" smtClean="0"/>
              <a:pPr algn="r" fontAlgn="base">
                <a:spcBef>
                  <a:spcPct val="0"/>
                </a:spcBef>
                <a:spcAft>
                  <a:spcPct val="0"/>
                </a:spcAft>
                <a:defRPr/>
              </a:pPr>
              <a:t>14</a:t>
            </a:fld>
            <a:endParaRPr lang="fr-FR"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FB196001-5C3A-4F05-BD06-4E667FB83C06}" type="datetime1">
              <a:rPr lang="fr-FR" smtClean="0"/>
              <a:pPr fontAlgn="base">
                <a:spcBef>
                  <a:spcPct val="0"/>
                </a:spcBef>
                <a:spcAft>
                  <a:spcPct val="0"/>
                </a:spcAft>
                <a:defRPr/>
              </a:pPr>
              <a:t>12/01/2013</a:t>
            </a:fld>
            <a:endParaRPr lang="fr-FR" smtClean="0"/>
          </a:p>
        </p:txBody>
      </p:sp>
      <p:sp>
        <p:nvSpPr>
          <p:cNvPr id="22531" name="Espace réservé du numéro de diapositive 4"/>
          <p:cNvSpPr>
            <a:spLocks noGrp="1"/>
          </p:cNvSpPr>
          <p:nvPr>
            <p:ph type="sldNum" sz="quarter" idx="11"/>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FEA90248-16EC-47B8-9222-D08F1014A7C4}" type="slidenum">
              <a:rPr lang="fr-FR" smtClean="0"/>
              <a:pPr fontAlgn="base">
                <a:spcBef>
                  <a:spcPct val="0"/>
                </a:spcBef>
                <a:spcAft>
                  <a:spcPct val="0"/>
                </a:spcAft>
                <a:defRPr/>
              </a:pPr>
              <a:t>15</a:t>
            </a:fld>
            <a:endParaRPr lang="fr-FR" smtClean="0"/>
          </a:p>
        </p:txBody>
      </p:sp>
      <p:sp>
        <p:nvSpPr>
          <p:cNvPr id="19459" name="Espace réservé du contenu 2"/>
          <p:cNvSpPr>
            <a:spLocks noGrp="1"/>
          </p:cNvSpPr>
          <p:nvPr>
            <p:ph idx="4294967295"/>
          </p:nvPr>
        </p:nvSpPr>
        <p:spPr>
          <a:xfrm>
            <a:off x="428625" y="571500"/>
            <a:ext cx="8229600" cy="5000625"/>
          </a:xfrm>
        </p:spPr>
        <p:txBody>
          <a:bodyPr>
            <a:normAutofit/>
          </a:bodyPr>
          <a:lstStyle/>
          <a:p>
            <a:pPr marL="320040" indent="-320040" algn="ctr" eaLnBrk="1" fontAlgn="auto" hangingPunct="1">
              <a:spcAft>
                <a:spcPts val="0"/>
              </a:spcAft>
              <a:buFont typeface="Arial" pitchFamily="34" charset="0"/>
              <a:buNone/>
              <a:defRPr/>
            </a:pPr>
            <a:r>
              <a:rPr lang="fr-FR" b="1" i="1" dirty="0" smtClean="0">
                <a:solidFill>
                  <a:schemeClr val="bg2">
                    <a:lumMod val="25000"/>
                  </a:schemeClr>
                </a:solidFill>
              </a:rPr>
              <a:t>Principe de gestion de compétences</a:t>
            </a:r>
          </a:p>
          <a:p>
            <a:pPr marL="320040" indent="-320040" algn="ctr" eaLnBrk="1" fontAlgn="auto" hangingPunct="1">
              <a:spcAft>
                <a:spcPts val="0"/>
              </a:spcAft>
              <a:buFont typeface="Arial" pitchFamily="34" charset="0"/>
              <a:buNone/>
              <a:defRPr/>
            </a:pPr>
            <a:endParaRPr lang="fr-FR" b="1" i="1" dirty="0" smtClean="0"/>
          </a:p>
          <a:p>
            <a:pPr marL="320040" indent="-320040" eaLnBrk="1" fontAlgn="auto" hangingPunct="1">
              <a:spcAft>
                <a:spcPts val="0"/>
              </a:spcAft>
              <a:buFont typeface="Wingdings"/>
              <a:buChar char=""/>
              <a:defRPr/>
            </a:pPr>
            <a:r>
              <a:rPr lang="fr-FR" dirty="0" smtClean="0"/>
              <a:t>Analyser la transformation induite des postes de travail ;</a:t>
            </a:r>
            <a:endParaRPr lang="fr-FR" b="1" dirty="0" smtClean="0"/>
          </a:p>
          <a:p>
            <a:pPr marL="320040" indent="-320040" eaLnBrk="1" fontAlgn="auto" hangingPunct="1">
              <a:spcAft>
                <a:spcPts val="0"/>
              </a:spcAft>
              <a:buFont typeface="Wingdings"/>
              <a:buChar char=""/>
              <a:defRPr/>
            </a:pPr>
            <a:r>
              <a:rPr lang="fr-FR" dirty="0" smtClean="0"/>
              <a:t>Comparer les compétences requises avec celles acquises ;</a:t>
            </a:r>
          </a:p>
          <a:p>
            <a:pPr marL="320040" indent="-320040" eaLnBrk="1" fontAlgn="auto" hangingPunct="1">
              <a:spcAft>
                <a:spcPts val="0"/>
              </a:spcAft>
              <a:buFont typeface="Wingdings"/>
              <a:buChar char=""/>
              <a:defRPr/>
            </a:pPr>
            <a:r>
              <a:rPr lang="fr-FR" dirty="0" smtClean="0"/>
              <a:t>Mettre en œuvre un plan de formation le cas échéant ;</a:t>
            </a:r>
          </a:p>
          <a:p>
            <a:pPr marL="320040" indent="-320040" eaLnBrk="1" fontAlgn="auto" hangingPunct="1">
              <a:spcAft>
                <a:spcPts val="0"/>
              </a:spcAft>
              <a:buFont typeface="Wingdings"/>
              <a:buChar char=""/>
              <a:defRPr/>
            </a:pPr>
            <a:r>
              <a:rPr lang="fr-FR" dirty="0" smtClean="0"/>
              <a:t> Eventuellement, envisager le changement du titulaire de poste.</a:t>
            </a:r>
          </a:p>
          <a:p>
            <a:pPr marL="320040" indent="-320040" eaLnBrk="1" fontAlgn="auto" hangingPunct="1">
              <a:spcAft>
                <a:spcPts val="0"/>
              </a:spcAft>
              <a:buFont typeface="Wingdings"/>
              <a:buChar char=""/>
              <a:defRPr/>
            </a:pPr>
            <a:endParaRPr lang="fr-FR"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a:xfrm>
            <a:off x="762000" y="500063"/>
            <a:ext cx="8001000" cy="714375"/>
          </a:xfrm>
          <a:solidFill>
            <a:schemeClr val="bg2"/>
          </a:solidFill>
        </p:spPr>
        <p:txBody>
          <a:bodyPr anchor="ctr">
            <a:normAutofit/>
          </a:bodyPr>
          <a:lstStyle/>
          <a:p>
            <a:pPr algn="ctr" eaLnBrk="1" fontAlgn="auto" hangingPunct="1">
              <a:spcAft>
                <a:spcPts val="0"/>
              </a:spcAft>
              <a:defRPr/>
            </a:pPr>
            <a:r>
              <a:rPr lang="fr-FR" sz="3200" b="1" dirty="0" smtClean="0">
                <a:solidFill>
                  <a:schemeClr val="bg2">
                    <a:lumMod val="25000"/>
                  </a:schemeClr>
                </a:solidFill>
                <a:latin typeface="Times New Roman" pitchFamily="18" charset="0"/>
                <a:cs typeface="Times New Roman" pitchFamily="18" charset="0"/>
              </a:rPr>
              <a:t>3. Conduite du changement organisationnel</a:t>
            </a:r>
          </a:p>
        </p:txBody>
      </p:sp>
      <p:sp>
        <p:nvSpPr>
          <p:cNvPr id="22531" name="Espace réservé du contenu 2"/>
          <p:cNvSpPr>
            <a:spLocks noGrp="1"/>
          </p:cNvSpPr>
          <p:nvPr>
            <p:ph idx="1"/>
          </p:nvPr>
        </p:nvSpPr>
        <p:spPr>
          <a:xfrm>
            <a:off x="762000" y="1600200"/>
            <a:ext cx="8004175" cy="4572000"/>
          </a:xfrm>
        </p:spPr>
        <p:txBody>
          <a:bodyPr/>
          <a:lstStyle/>
          <a:p>
            <a:pPr algn="just" eaLnBrk="1" hangingPunct="1">
              <a:lnSpc>
                <a:spcPct val="150000"/>
              </a:lnSpc>
              <a:buFont typeface="Arial" pitchFamily="34" charset="0"/>
              <a:buNone/>
            </a:pPr>
            <a:r>
              <a:rPr lang="fr-FR" smtClean="0"/>
              <a:t>    Lors de la mise en place d’un système, il est nécessaire d’analyser les facteurs de risques de résistance au changement, afin de mettre en place une action de conduite du changement organisationnel.</a:t>
            </a:r>
          </a:p>
        </p:txBody>
      </p:sp>
      <p:sp>
        <p:nvSpPr>
          <p:cNvPr id="23556"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250C04A4-F02F-4B8D-A691-7AF233E361DC}" type="datetime1">
              <a:rPr lang="fr-FR" smtClean="0"/>
              <a:pPr fontAlgn="base">
                <a:spcBef>
                  <a:spcPct val="0"/>
                </a:spcBef>
                <a:spcAft>
                  <a:spcPct val="0"/>
                </a:spcAft>
                <a:defRPr/>
              </a:pPr>
              <a:t>12/01/2013</a:t>
            </a:fld>
            <a:endParaRPr lang="fr-FR" smtClean="0"/>
          </a:p>
        </p:txBody>
      </p:sp>
      <p:sp>
        <p:nvSpPr>
          <p:cNvPr id="23557"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D23F7065-46AC-49DA-9025-1CAF8B31F8D6}" type="slidenum">
              <a:rPr lang="fr-FR" smtClean="0"/>
              <a:pPr algn="r" fontAlgn="base">
                <a:spcBef>
                  <a:spcPct val="0"/>
                </a:spcBef>
                <a:spcAft>
                  <a:spcPct val="0"/>
                </a:spcAft>
                <a:defRPr/>
              </a:pPr>
              <a:t>16</a:t>
            </a:fld>
            <a:endParaRPr lang="fr-FR"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714375" y="428625"/>
            <a:ext cx="8001000" cy="1000125"/>
          </a:xfrm>
          <a:solidFill>
            <a:schemeClr val="bg2"/>
          </a:solidFill>
        </p:spPr>
        <p:txBody>
          <a:bodyPr anchor="ctr">
            <a:normAutofit/>
          </a:bodyPr>
          <a:lstStyle/>
          <a:p>
            <a:pPr algn="ctr" eaLnBrk="1" fontAlgn="auto" hangingPunct="1">
              <a:spcAft>
                <a:spcPts val="0"/>
              </a:spcAft>
              <a:defRPr/>
            </a:pPr>
            <a:r>
              <a:rPr lang="fr-FR" sz="3200" b="1" dirty="0" smtClean="0">
                <a:solidFill>
                  <a:schemeClr val="bg2">
                    <a:lumMod val="25000"/>
                  </a:schemeClr>
                </a:solidFill>
              </a:rPr>
              <a:t>Quelles qualités pour un manager ? </a:t>
            </a:r>
          </a:p>
        </p:txBody>
      </p:sp>
      <p:sp>
        <p:nvSpPr>
          <p:cNvPr id="23555" name="Espace réservé du contenu 2"/>
          <p:cNvSpPr>
            <a:spLocks noGrp="1"/>
          </p:cNvSpPr>
          <p:nvPr>
            <p:ph idx="1"/>
          </p:nvPr>
        </p:nvSpPr>
        <p:spPr>
          <a:xfrm>
            <a:off x="762000" y="1600200"/>
            <a:ext cx="8004175" cy="4572000"/>
          </a:xfrm>
        </p:spPr>
        <p:txBody>
          <a:bodyPr/>
          <a:lstStyle/>
          <a:p>
            <a:pPr eaLnBrk="1" hangingPunct="1">
              <a:buFont typeface="Arial" pitchFamily="34" charset="0"/>
              <a:buNone/>
            </a:pPr>
            <a:r>
              <a:rPr lang="fr-FR" smtClean="0"/>
              <a:t> </a:t>
            </a:r>
          </a:p>
          <a:p>
            <a:pPr eaLnBrk="1" hangingPunct="1">
              <a:buFont typeface="Wingdings" pitchFamily="2" charset="2"/>
              <a:buChar char="§"/>
            </a:pPr>
            <a:r>
              <a:rPr lang="fr-FR" smtClean="0"/>
              <a:t>L’empathie</a:t>
            </a:r>
          </a:p>
          <a:p>
            <a:pPr eaLnBrk="1" hangingPunct="1">
              <a:buFont typeface="Wingdings" pitchFamily="2" charset="2"/>
              <a:buChar char="§"/>
            </a:pPr>
            <a:r>
              <a:rPr lang="fr-FR" smtClean="0"/>
              <a:t>La capacité à évaluer les facteurs de risque de résistance au changement ;</a:t>
            </a:r>
          </a:p>
          <a:p>
            <a:pPr eaLnBrk="1" hangingPunct="1">
              <a:buFont typeface="Wingdings" pitchFamily="2" charset="2"/>
              <a:buChar char="§"/>
            </a:pPr>
            <a:r>
              <a:rPr lang="fr-FR" smtClean="0"/>
              <a:t>La capacité à construire un argumentaire efficace pour éviter ces risques ;</a:t>
            </a:r>
          </a:p>
          <a:p>
            <a:pPr eaLnBrk="1" hangingPunct="1">
              <a:buFont typeface="Wingdings" pitchFamily="2" charset="2"/>
              <a:buChar char="§"/>
            </a:pPr>
            <a:r>
              <a:rPr lang="fr-FR" smtClean="0"/>
              <a:t>La capacité à gérer la dynamique d’un groupe.</a:t>
            </a:r>
          </a:p>
          <a:p>
            <a:pPr eaLnBrk="1" hangingPunct="1">
              <a:buFont typeface="Arial" pitchFamily="34" charset="0"/>
              <a:buNone/>
            </a:pPr>
            <a:endParaRPr lang="fr-FR" smtClean="0"/>
          </a:p>
          <a:p>
            <a:pPr eaLnBrk="1" hangingPunct="1"/>
            <a:endParaRPr lang="fr-FR" smtClean="0"/>
          </a:p>
        </p:txBody>
      </p:sp>
      <p:sp>
        <p:nvSpPr>
          <p:cNvPr id="24580"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2B4857E4-CEB2-41DE-A7C1-EE36FEB07EFF}" type="datetime1">
              <a:rPr lang="fr-FR" smtClean="0"/>
              <a:pPr fontAlgn="base">
                <a:spcBef>
                  <a:spcPct val="0"/>
                </a:spcBef>
                <a:spcAft>
                  <a:spcPct val="0"/>
                </a:spcAft>
                <a:defRPr/>
              </a:pPr>
              <a:t>12/01/2013</a:t>
            </a:fld>
            <a:endParaRPr lang="fr-FR" smtClean="0"/>
          </a:p>
        </p:txBody>
      </p:sp>
      <p:sp>
        <p:nvSpPr>
          <p:cNvPr id="24581"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65F95B6B-DEB1-455A-A836-92AFD74C6308}" type="slidenum">
              <a:rPr lang="fr-FR" smtClean="0"/>
              <a:pPr algn="r" fontAlgn="base">
                <a:spcBef>
                  <a:spcPct val="0"/>
                </a:spcBef>
                <a:spcAft>
                  <a:spcPct val="0"/>
                </a:spcAft>
                <a:defRPr/>
              </a:pPr>
              <a:t>17</a:t>
            </a:fld>
            <a:endParaRPr lang="fr-FR"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692696"/>
            <a:ext cx="8568952" cy="1143000"/>
          </a:xfrm>
        </p:spPr>
        <p:style>
          <a:lnRef idx="0">
            <a:schemeClr val="accent6"/>
          </a:lnRef>
          <a:fillRef idx="3">
            <a:schemeClr val="accent6"/>
          </a:fillRef>
          <a:effectRef idx="3">
            <a:schemeClr val="accent6"/>
          </a:effectRef>
          <a:fontRef idx="minor">
            <a:schemeClr val="lt1"/>
          </a:fontRef>
        </p:style>
        <p:txBody>
          <a:bodyPr rtlCol="0">
            <a:normAutofit fontScale="90000"/>
          </a:bodyPr>
          <a:lstStyle/>
          <a:p>
            <a:pPr algn="ctr" fontAlgn="auto">
              <a:spcAft>
                <a:spcPts val="0"/>
              </a:spcAft>
              <a:defRPr/>
            </a:pPr>
            <a:r>
              <a:rPr lang="fr-FR" sz="4000" b="1" dirty="0" smtClean="0">
                <a:solidFill>
                  <a:prstClr val="black"/>
                </a:solidFill>
                <a:latin typeface="Times New Roman" pitchFamily="18" charset="0"/>
                <a:cs typeface="Times New Roman" pitchFamily="18" charset="0"/>
              </a:rPr>
              <a:t>CYCLE DE VIE D’UN PROJET</a:t>
            </a:r>
            <a:br>
              <a:rPr lang="fr-FR" sz="4000" b="1" dirty="0" smtClean="0">
                <a:solidFill>
                  <a:prstClr val="black"/>
                </a:solidFill>
                <a:latin typeface="Times New Roman" pitchFamily="18" charset="0"/>
                <a:cs typeface="Times New Roman" pitchFamily="18" charset="0"/>
              </a:rPr>
            </a:br>
            <a:r>
              <a:rPr lang="fr-FR" sz="4000" b="1" dirty="0" smtClean="0">
                <a:solidFill>
                  <a:prstClr val="black"/>
                </a:solidFill>
                <a:latin typeface="Times New Roman" pitchFamily="18" charset="0"/>
                <a:cs typeface="Times New Roman" pitchFamily="18" charset="0"/>
              </a:rPr>
              <a:t> SYSTÈME D’INFORMATION </a:t>
            </a:r>
            <a:endParaRPr lang="fr-FR" dirty="0" smtClean="0"/>
          </a:p>
        </p:txBody>
      </p:sp>
      <p:sp>
        <p:nvSpPr>
          <p:cNvPr id="26627" name="Espace réservé du contenu 2"/>
          <p:cNvSpPr>
            <a:spLocks noGrp="1"/>
          </p:cNvSpPr>
          <p:nvPr>
            <p:ph idx="1"/>
          </p:nvPr>
        </p:nvSpPr>
        <p:spPr>
          <a:xfrm>
            <a:off x="3563888" y="4725144"/>
            <a:ext cx="4968552" cy="1224135"/>
          </a:xfrm>
        </p:spPr>
        <p:style>
          <a:lnRef idx="0">
            <a:schemeClr val="accent5"/>
          </a:lnRef>
          <a:fillRef idx="3">
            <a:schemeClr val="accent5"/>
          </a:fillRef>
          <a:effectRef idx="3">
            <a:schemeClr val="accent5"/>
          </a:effectRef>
          <a:fontRef idx="minor">
            <a:schemeClr val="lt1"/>
          </a:fontRef>
        </p:style>
        <p:txBody>
          <a:bodyPr>
            <a:normAutofit/>
          </a:bodyPr>
          <a:lstStyle/>
          <a:p>
            <a:pPr algn="ctr">
              <a:buNone/>
            </a:pPr>
            <a:r>
              <a:rPr lang="fr-FR" sz="3600" dirty="0" smtClean="0">
                <a:solidFill>
                  <a:schemeClr val="tx1"/>
                </a:solidFill>
                <a:latin typeface="Times New Roman" pitchFamily="18" charset="0"/>
                <a:cs typeface="Times New Roman" pitchFamily="18" charset="0"/>
              </a:rPr>
              <a:t>Maintenance du projet</a:t>
            </a:r>
          </a:p>
        </p:txBody>
      </p:sp>
      <p:sp>
        <p:nvSpPr>
          <p:cNvPr id="5" name="Espace réservé du contenu 2"/>
          <p:cNvSpPr txBox="1">
            <a:spLocks/>
          </p:cNvSpPr>
          <p:nvPr/>
        </p:nvSpPr>
        <p:spPr>
          <a:xfrm>
            <a:off x="1187624" y="2708920"/>
            <a:ext cx="4896544" cy="1224135"/>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lang="fr-FR" sz="3600" dirty="0" smtClean="0">
                <a:solidFill>
                  <a:schemeClr val="tx1"/>
                </a:solidFill>
                <a:latin typeface="Times New Roman" pitchFamily="18" charset="0"/>
                <a:cs typeface="Times New Roman" pitchFamily="18" charset="0"/>
              </a:rPr>
              <a:t>Expression du besoin</a:t>
            </a:r>
            <a:endParaRPr kumimoji="0" lang="fr-FR" sz="36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cxnSp>
        <p:nvCxnSpPr>
          <p:cNvPr id="9" name="Connecteur droit 8"/>
          <p:cNvCxnSpPr/>
          <p:nvPr/>
        </p:nvCxnSpPr>
        <p:spPr>
          <a:xfrm>
            <a:off x="683568" y="1844824"/>
            <a:ext cx="0" cy="3528392"/>
          </a:xfrm>
          <a:prstGeom prst="line">
            <a:avLst/>
          </a:prstGeom>
        </p:spPr>
        <p:style>
          <a:lnRef idx="3">
            <a:schemeClr val="dk1"/>
          </a:lnRef>
          <a:fillRef idx="0">
            <a:schemeClr val="dk1"/>
          </a:fillRef>
          <a:effectRef idx="2">
            <a:schemeClr val="dk1"/>
          </a:effectRef>
          <a:fontRef idx="minor">
            <a:schemeClr val="tx1"/>
          </a:fontRef>
        </p:style>
      </p:cxnSp>
      <p:cxnSp>
        <p:nvCxnSpPr>
          <p:cNvPr id="11" name="Connecteur droit avec flèche 10"/>
          <p:cNvCxnSpPr/>
          <p:nvPr/>
        </p:nvCxnSpPr>
        <p:spPr>
          <a:xfrm>
            <a:off x="683568" y="3284984"/>
            <a:ext cx="504056"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a:off x="683568" y="5373216"/>
            <a:ext cx="2880320"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539552" y="0"/>
            <a:ext cx="8229600" cy="1143000"/>
          </a:xfrm>
        </p:spPr>
        <p:txBody>
          <a:bodyPr>
            <a:normAutofit/>
          </a:bodyPr>
          <a:lstStyle/>
          <a:p>
            <a:pPr algn="ctr"/>
            <a:r>
              <a:rPr lang="fr-FR" sz="4000" b="1" dirty="0" smtClean="0">
                <a:latin typeface="Times New Roman" pitchFamily="18" charset="0"/>
                <a:cs typeface="Times New Roman" pitchFamily="18" charset="0"/>
              </a:rPr>
              <a:t>EXPRESSION DU BESOIN</a:t>
            </a:r>
          </a:p>
        </p:txBody>
      </p:sp>
      <p:sp>
        <p:nvSpPr>
          <p:cNvPr id="27651" name="Espace réservé du contenu 2"/>
          <p:cNvSpPr>
            <a:spLocks noGrp="1"/>
          </p:cNvSpPr>
          <p:nvPr>
            <p:ph idx="1"/>
          </p:nvPr>
        </p:nvSpPr>
        <p:spPr>
          <a:xfrm>
            <a:off x="0" y="1268760"/>
            <a:ext cx="9144000" cy="4857403"/>
          </a:xfrm>
        </p:spPr>
        <p:txBody>
          <a:bodyPr/>
          <a:lstStyle/>
          <a:p>
            <a:r>
              <a:rPr lang="fr-FR" b="1" dirty="0" smtClean="0">
                <a:latin typeface="Times New Roman" pitchFamily="18" charset="0"/>
                <a:cs typeface="Times New Roman" pitchFamily="18" charset="0"/>
              </a:rPr>
              <a:t>Phases du cycle de vie </a:t>
            </a:r>
            <a:r>
              <a:rPr lang="fr-FR" dirty="0" smtClean="0">
                <a:latin typeface="Times New Roman" pitchFamily="18" charset="0"/>
                <a:cs typeface="Times New Roman" pitchFamily="18" charset="0"/>
              </a:rPr>
              <a:t>: </a:t>
            </a:r>
          </a:p>
          <a:p>
            <a:pPr lvl="1"/>
            <a:r>
              <a:rPr lang="fr-FR" dirty="0" smtClean="0">
                <a:latin typeface="Times New Roman" pitchFamily="18" charset="0"/>
                <a:cs typeface="Times New Roman" pitchFamily="18" charset="0"/>
              </a:rPr>
              <a:t>conduite de projet ;</a:t>
            </a:r>
          </a:p>
          <a:p>
            <a:pPr lvl="1"/>
            <a:r>
              <a:rPr lang="fr-FR" dirty="0" smtClean="0">
                <a:latin typeface="Times New Roman" pitchFamily="18" charset="0"/>
                <a:cs typeface="Times New Roman" pitchFamily="18" charset="0"/>
              </a:rPr>
              <a:t> cycle de vie du produit ou de service.</a:t>
            </a:r>
          </a:p>
          <a:p>
            <a:pPr lvl="1">
              <a:buNone/>
            </a:pPr>
            <a:endParaRPr lang="fr-FR" dirty="0" smtClean="0">
              <a:latin typeface="Times New Roman" pitchFamily="18" charset="0"/>
              <a:cs typeface="Times New Roman" pitchFamily="18" charset="0"/>
            </a:endParaRPr>
          </a:p>
          <a:p>
            <a:r>
              <a:rPr lang="fr-FR" b="1" dirty="0" smtClean="0">
                <a:latin typeface="Times New Roman" pitchFamily="18" charset="0"/>
                <a:cs typeface="Times New Roman" pitchFamily="18" charset="0"/>
              </a:rPr>
              <a:t>Approches de gestion du cycle de vie du logiciel</a:t>
            </a:r>
          </a:p>
          <a:p>
            <a:pPr lvl="1"/>
            <a:r>
              <a:rPr lang="fr-FR" dirty="0" smtClean="0">
                <a:latin typeface="Times New Roman" pitchFamily="18" charset="0"/>
                <a:cs typeface="Times New Roman" pitchFamily="18" charset="0"/>
              </a:rPr>
              <a:t>Rôle du cahier des charges</a:t>
            </a:r>
          </a:p>
          <a:p>
            <a:pPr lvl="1"/>
            <a:r>
              <a:rPr lang="fr-FR" dirty="0" smtClean="0">
                <a:latin typeface="Times New Roman" pitchFamily="18" charset="0"/>
                <a:cs typeface="Times New Roman" pitchFamily="18" charset="0"/>
              </a:rPr>
              <a:t>Interaction entre maître d’ouvrage (</a:t>
            </a:r>
            <a:r>
              <a:rPr lang="fr-FR" b="1" dirty="0" smtClean="0">
                <a:latin typeface="Times New Roman" pitchFamily="18" charset="0"/>
                <a:cs typeface="Times New Roman" pitchFamily="18" charset="0"/>
              </a:rPr>
              <a:t>MOA</a:t>
            </a:r>
            <a:r>
              <a:rPr lang="fr-FR" dirty="0" smtClean="0">
                <a:latin typeface="Times New Roman" pitchFamily="18" charset="0"/>
                <a:cs typeface="Times New Roman" pitchFamily="18" charset="0"/>
              </a:rPr>
              <a:t>) et  d’œuvre (</a:t>
            </a:r>
            <a:r>
              <a:rPr lang="fr-FR" b="1" dirty="0" smtClean="0">
                <a:latin typeface="Times New Roman" pitchFamily="18" charset="0"/>
                <a:cs typeface="Times New Roman" pitchFamily="18" charset="0"/>
              </a:rPr>
              <a:t>MOE</a:t>
            </a:r>
            <a:r>
              <a:rPr lang="fr-FR" dirty="0" smtClean="0">
                <a:latin typeface="Times New Roman" pitchFamily="18" charset="0"/>
                <a:cs typeface="Times New Roman" pitchFamily="18" charset="0"/>
              </a:rPr>
              <a:t>)</a:t>
            </a:r>
          </a:p>
          <a:p>
            <a:pPr lvl="1"/>
            <a:r>
              <a:rPr lang="fr-FR" dirty="0" smtClean="0">
                <a:latin typeface="Times New Roman" pitchFamily="18" charset="0"/>
                <a:cs typeface="Times New Roman" pitchFamily="18" charset="0"/>
              </a:rPr>
              <a:t>Organisation du développement de l’application</a:t>
            </a:r>
          </a:p>
          <a:p>
            <a:endParaRPr lang="fr-FR" dirty="0" smtClean="0"/>
          </a:p>
          <a:p>
            <a:endParaRPr lang="fr-FR" dirty="0" smtClean="0"/>
          </a:p>
        </p:txBody>
      </p:sp>
    </p:spTree>
  </p:cSld>
  <p:clrMapOvr>
    <a:masterClrMapping/>
  </p:clrMapOvr>
  <p:transition spd="slow">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381000"/>
            <a:ext cx="8286808" cy="619108"/>
          </a:xfrm>
        </p:spPr>
        <p:style>
          <a:lnRef idx="2">
            <a:schemeClr val="accent2"/>
          </a:lnRef>
          <a:fillRef idx="1">
            <a:schemeClr val="lt1"/>
          </a:fillRef>
          <a:effectRef idx="0">
            <a:schemeClr val="accent2"/>
          </a:effectRef>
          <a:fontRef idx="minor">
            <a:schemeClr val="dk1"/>
          </a:fontRef>
        </p:style>
        <p:txBody>
          <a:bodyPr>
            <a:normAutofit fontScale="90000"/>
          </a:bodyPr>
          <a:lstStyle/>
          <a:p>
            <a:pPr algn="ctr" eaLnBrk="1" fontAlgn="auto" hangingPunct="1">
              <a:spcAft>
                <a:spcPts val="0"/>
              </a:spcAft>
              <a:defRPr/>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PLAN</a:t>
            </a:r>
            <a:endParaRPr lang="en-US"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aphicFrame>
        <p:nvGraphicFramePr>
          <p:cNvPr id="5" name="Espace réservé du contenu 4"/>
          <p:cNvGraphicFramePr>
            <a:graphicFrameLocks noGrp="1"/>
          </p:cNvGraphicFramePr>
          <p:nvPr>
            <p:ph sz="quarter" idx="1"/>
          </p:nvPr>
        </p:nvGraphicFramePr>
        <p:xfrm>
          <a:off x="571472" y="1214422"/>
          <a:ext cx="8358245"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miaouprod.com/wiki/public/ressources/.conduite_projet_m.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p:cNvPicPr>
            <a:picLocks noGrp="1" noChangeAspect="1" noChangeArrowheads="1"/>
          </p:cNvPicPr>
          <p:nvPr>
            <p:ph idx="1"/>
          </p:nvPr>
        </p:nvPicPr>
        <p:blipFill>
          <a:blip r:embed="rId3" cstate="print"/>
          <a:srcRect/>
          <a:stretch>
            <a:fillRect/>
          </a:stretch>
        </p:blipFill>
        <p:spPr>
          <a:xfrm>
            <a:off x="0" y="0"/>
            <a:ext cx="9144000" cy="6525344"/>
          </a:xfrm>
          <a:noFill/>
        </p:spPr>
      </p:pic>
    </p:spTree>
  </p:cSld>
  <p:clrMapOvr>
    <a:masterClrMapping/>
  </p:clrMapOvr>
  <p:transition spd="slow">
    <p:strips dir="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67544" y="0"/>
            <a:ext cx="8229600" cy="1143000"/>
          </a:xfrm>
        </p:spPr>
        <p:txBody>
          <a:bodyPr>
            <a:normAutofit fontScale="90000"/>
          </a:bodyPr>
          <a:lstStyle/>
          <a:p>
            <a:r>
              <a:rPr lang="fr-FR" sz="4000" b="1" dirty="0" smtClean="0">
                <a:latin typeface="Times New Roman" pitchFamily="18" charset="0"/>
                <a:cs typeface="Times New Roman" pitchFamily="18" charset="0"/>
              </a:rPr>
              <a:t>PHASES DE CONDUITE DU PROJET</a:t>
            </a:r>
          </a:p>
        </p:txBody>
      </p:sp>
      <p:graphicFrame>
        <p:nvGraphicFramePr>
          <p:cNvPr id="4" name="Espace réservé du contenu 3"/>
          <p:cNvGraphicFramePr>
            <a:graphicFrameLocks noGrp="1"/>
          </p:cNvGraphicFramePr>
          <p:nvPr>
            <p:ph idx="1"/>
          </p:nvPr>
        </p:nvGraphicFramePr>
        <p:xfrm>
          <a:off x="0" y="1268759"/>
          <a:ext cx="9144000" cy="5589242"/>
        </p:xfrm>
        <a:graphic>
          <a:graphicData uri="http://schemas.openxmlformats.org/drawingml/2006/table">
            <a:tbl>
              <a:tblPr firstRow="1" bandRow="1">
                <a:tableStyleId>{5C22544A-7EE6-4342-B048-85BDC9FD1C3A}</a:tableStyleId>
              </a:tblPr>
              <a:tblGrid>
                <a:gridCol w="3619494"/>
                <a:gridCol w="5524506"/>
              </a:tblGrid>
              <a:tr h="801466">
                <a:tc>
                  <a:txBody>
                    <a:bodyPr/>
                    <a:lstStyle/>
                    <a:p>
                      <a:pPr algn="ctr"/>
                      <a:r>
                        <a:rPr lang="fr-FR" sz="3600" dirty="0" smtClean="0">
                          <a:latin typeface="Times New Roman" pitchFamily="18" charset="0"/>
                          <a:cs typeface="Times New Roman" pitchFamily="18" charset="0"/>
                        </a:rPr>
                        <a:t>Phases</a:t>
                      </a:r>
                      <a:endParaRPr lang="fr-FR" sz="3600" dirty="0">
                        <a:latin typeface="Times New Roman" pitchFamily="18" charset="0"/>
                        <a:cs typeface="Times New Roman" pitchFamily="18" charset="0"/>
                      </a:endParaRPr>
                    </a:p>
                  </a:txBody>
                  <a:tcPr/>
                </a:tc>
                <a:tc>
                  <a:txBody>
                    <a:bodyPr/>
                    <a:lstStyle/>
                    <a:p>
                      <a:pPr algn="ctr"/>
                      <a:r>
                        <a:rPr lang="fr-FR" sz="3600" b="1" dirty="0" smtClean="0">
                          <a:latin typeface="Times New Roman" pitchFamily="18" charset="0"/>
                          <a:cs typeface="Times New Roman" pitchFamily="18" charset="0"/>
                        </a:rPr>
                        <a:t>caractéristiques</a:t>
                      </a:r>
                      <a:endParaRPr lang="fr-FR" sz="3600" b="1" dirty="0">
                        <a:latin typeface="Times New Roman" pitchFamily="18" charset="0"/>
                        <a:cs typeface="Times New Roman" pitchFamily="18" charset="0"/>
                      </a:endParaRPr>
                    </a:p>
                  </a:txBody>
                  <a:tcPr/>
                </a:tc>
              </a:tr>
              <a:tr h="801466">
                <a:tc>
                  <a:txBody>
                    <a:bodyPr/>
                    <a:lstStyle/>
                    <a:p>
                      <a:r>
                        <a:rPr lang="fr-FR" sz="2400" dirty="0" smtClean="0">
                          <a:latin typeface="Times New Roman" pitchFamily="18" charset="0"/>
                          <a:cs typeface="Times New Roman" pitchFamily="18" charset="0"/>
                        </a:rPr>
                        <a:t>Etude préalable</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Détermination des périmètres du projet</a:t>
                      </a:r>
                      <a:endParaRPr lang="fr-FR" sz="2400" dirty="0">
                        <a:latin typeface="Times New Roman" pitchFamily="18" charset="0"/>
                        <a:cs typeface="Times New Roman" pitchFamily="18" charset="0"/>
                      </a:endParaRPr>
                    </a:p>
                  </a:txBody>
                  <a:tcPr/>
                </a:tc>
              </a:tr>
              <a:tr h="801466">
                <a:tc>
                  <a:txBody>
                    <a:bodyPr/>
                    <a:lstStyle/>
                    <a:p>
                      <a:r>
                        <a:rPr lang="fr-FR" sz="2400" dirty="0" smtClean="0">
                          <a:latin typeface="Times New Roman" pitchFamily="18" charset="0"/>
                          <a:cs typeface="Times New Roman" pitchFamily="18" charset="0"/>
                        </a:rPr>
                        <a:t>Etude  de faisabilité </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Recherche de solutions techniques</a:t>
                      </a:r>
                      <a:endParaRPr lang="fr-FR" sz="2400" dirty="0">
                        <a:latin typeface="Times New Roman" pitchFamily="18" charset="0"/>
                        <a:cs typeface="Times New Roman" pitchFamily="18" charset="0"/>
                      </a:endParaRPr>
                    </a:p>
                  </a:txBody>
                  <a:tcPr/>
                </a:tc>
              </a:tr>
              <a:tr h="900747">
                <a:tc>
                  <a:txBody>
                    <a:bodyPr/>
                    <a:lstStyle/>
                    <a:p>
                      <a:r>
                        <a:rPr lang="fr-FR" sz="2400" dirty="0" smtClean="0">
                          <a:latin typeface="Times New Roman" pitchFamily="18" charset="0"/>
                          <a:cs typeface="Times New Roman" pitchFamily="18" charset="0"/>
                        </a:rPr>
                        <a:t>Planification de la réalisation</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Planification des étapes du projet</a:t>
                      </a:r>
                      <a:endParaRPr lang="fr-FR" sz="2400" dirty="0">
                        <a:latin typeface="Times New Roman" pitchFamily="18" charset="0"/>
                        <a:cs typeface="Times New Roman" pitchFamily="18" charset="0"/>
                      </a:endParaRPr>
                    </a:p>
                  </a:txBody>
                  <a:tcPr/>
                </a:tc>
              </a:tr>
              <a:tr h="900747">
                <a:tc>
                  <a:txBody>
                    <a:bodyPr/>
                    <a:lstStyle/>
                    <a:p>
                      <a:r>
                        <a:rPr lang="fr-FR" sz="2400" dirty="0" smtClean="0">
                          <a:latin typeface="Times New Roman" pitchFamily="18" charset="0"/>
                          <a:cs typeface="Times New Roman" pitchFamily="18" charset="0"/>
                        </a:rPr>
                        <a:t>Réalisation de la vie du projet</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Mise en place,</a:t>
                      </a:r>
                      <a:r>
                        <a:rPr lang="fr-FR" sz="2400" baseline="0" dirty="0" smtClean="0">
                          <a:latin typeface="Times New Roman" pitchFamily="18" charset="0"/>
                          <a:cs typeface="Times New Roman" pitchFamily="18" charset="0"/>
                        </a:rPr>
                        <a:t> maintenance et évolution</a:t>
                      </a:r>
                      <a:endParaRPr lang="fr-FR" sz="2400" dirty="0">
                        <a:latin typeface="Times New Roman" pitchFamily="18" charset="0"/>
                        <a:cs typeface="Times New Roman" pitchFamily="18" charset="0"/>
                      </a:endParaRPr>
                    </a:p>
                  </a:txBody>
                  <a:tcPr/>
                </a:tc>
              </a:tr>
              <a:tr h="1383350">
                <a:tc>
                  <a:txBody>
                    <a:bodyPr/>
                    <a:lstStyle/>
                    <a:p>
                      <a:r>
                        <a:rPr lang="fr-FR" sz="2400" dirty="0" smtClean="0">
                          <a:latin typeface="Times New Roman" pitchFamily="18" charset="0"/>
                          <a:cs typeface="Times New Roman" pitchFamily="18" charset="0"/>
                        </a:rPr>
                        <a:t>Mise  et maintien hors service</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Remplacement avec transfert des données au nouveau système</a:t>
                      </a:r>
                      <a:endParaRPr lang="fr-FR" sz="2400" dirty="0">
                        <a:latin typeface="Times New Roman" pitchFamily="18" charset="0"/>
                        <a:cs typeface="Times New Roman" pitchFamily="18" charset="0"/>
                      </a:endParaRPr>
                    </a:p>
                  </a:txBody>
                  <a:tcPr/>
                </a:tc>
              </a:tr>
            </a:tbl>
          </a:graphicData>
        </a:graphic>
      </p:graphicFrame>
    </p:spTree>
  </p:cSld>
  <p:clrMapOvr>
    <a:masterClrMapping/>
  </p:clrMapOvr>
  <p:transition spd="slow">
    <p:strips dir="l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3000"/>
          </a:xfrm>
        </p:spPr>
        <p:txBody>
          <a:bodyPr rtlCol="0">
            <a:normAutofit/>
          </a:bodyPr>
          <a:lstStyle/>
          <a:p>
            <a:pPr fontAlgn="auto">
              <a:spcAft>
                <a:spcPts val="0"/>
              </a:spcAft>
              <a:defRPr/>
            </a:pPr>
            <a:r>
              <a:rPr lang="fr-FR" sz="3200" b="1" dirty="0" smtClean="0">
                <a:latin typeface="Times New Roman" pitchFamily="18" charset="0"/>
                <a:cs typeface="Times New Roman" pitchFamily="18" charset="0"/>
              </a:rPr>
              <a:t>CYCLE DE VIE DU PRODUIT OU DE SERVICE</a:t>
            </a:r>
          </a:p>
        </p:txBody>
      </p:sp>
      <p:graphicFrame>
        <p:nvGraphicFramePr>
          <p:cNvPr id="4" name="Espace réservé du contenu 3"/>
          <p:cNvGraphicFramePr>
            <a:graphicFrameLocks noGrp="1"/>
          </p:cNvGraphicFramePr>
          <p:nvPr>
            <p:ph idx="1"/>
          </p:nvPr>
        </p:nvGraphicFramePr>
        <p:xfrm>
          <a:off x="-1" y="1340768"/>
          <a:ext cx="9144000" cy="5256585"/>
        </p:xfrm>
        <a:graphic>
          <a:graphicData uri="http://schemas.openxmlformats.org/drawingml/2006/table">
            <a:tbl>
              <a:tblPr firstRow="1" bandRow="1">
                <a:tableStyleId>{5C22544A-7EE6-4342-B048-85BDC9FD1C3A}</a:tableStyleId>
              </a:tblPr>
              <a:tblGrid>
                <a:gridCol w="4572000"/>
                <a:gridCol w="4572000"/>
              </a:tblGrid>
              <a:tr h="644926">
                <a:tc>
                  <a:txBody>
                    <a:bodyPr/>
                    <a:lstStyle/>
                    <a:p>
                      <a:pPr algn="ctr"/>
                      <a:r>
                        <a:rPr lang="fr-FR" sz="2800" b="1" dirty="0" smtClean="0">
                          <a:latin typeface="Times New Roman" pitchFamily="18" charset="0"/>
                          <a:cs typeface="Times New Roman" pitchFamily="18" charset="0"/>
                        </a:rPr>
                        <a:t>Type de solution</a:t>
                      </a:r>
                      <a:endParaRPr lang="fr-FR" sz="2800" b="1" dirty="0">
                        <a:latin typeface="Times New Roman" pitchFamily="18" charset="0"/>
                        <a:cs typeface="Times New Roman" pitchFamily="18" charset="0"/>
                      </a:endParaRPr>
                    </a:p>
                  </a:txBody>
                  <a:tcPr/>
                </a:tc>
                <a:tc>
                  <a:txBody>
                    <a:bodyPr/>
                    <a:lstStyle/>
                    <a:p>
                      <a:pPr algn="ctr"/>
                      <a:r>
                        <a:rPr lang="fr-FR" sz="2800" dirty="0" smtClean="0">
                          <a:latin typeface="Times New Roman" pitchFamily="18" charset="0"/>
                          <a:cs typeface="Times New Roman" pitchFamily="18" charset="0"/>
                        </a:rPr>
                        <a:t>Phases du cycle de vie</a:t>
                      </a:r>
                      <a:endParaRPr lang="fr-FR" sz="2800" dirty="0">
                        <a:latin typeface="Times New Roman" pitchFamily="18" charset="0"/>
                        <a:cs typeface="Times New Roman" pitchFamily="18" charset="0"/>
                      </a:endParaRPr>
                    </a:p>
                  </a:txBody>
                  <a:tcPr/>
                </a:tc>
              </a:tr>
              <a:tr h="2067295">
                <a:tc>
                  <a:txBody>
                    <a:bodyPr/>
                    <a:lstStyle/>
                    <a:p>
                      <a:r>
                        <a:rPr lang="fr-FR" sz="2400" dirty="0" smtClean="0">
                          <a:latin typeface="Times New Roman" pitchFamily="18" charset="0"/>
                          <a:cs typeface="Times New Roman" pitchFamily="18" charset="0"/>
                        </a:rPr>
                        <a:t>Progiciel</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Mise en place ou déploiement</a:t>
                      </a:r>
                    </a:p>
                    <a:p>
                      <a:r>
                        <a:rPr lang="fr-FR" sz="2400" dirty="0" smtClean="0">
                          <a:latin typeface="Times New Roman" pitchFamily="18" charset="0"/>
                          <a:cs typeface="Times New Roman" pitchFamily="18" charset="0"/>
                        </a:rPr>
                        <a:t>Croissance ou exploitation</a:t>
                      </a:r>
                    </a:p>
                    <a:p>
                      <a:r>
                        <a:rPr lang="fr-FR" sz="2400" dirty="0" smtClean="0">
                          <a:latin typeface="Times New Roman" pitchFamily="18" charset="0"/>
                          <a:cs typeface="Times New Roman" pitchFamily="18" charset="0"/>
                        </a:rPr>
                        <a:t>Maintenance ou maturité</a:t>
                      </a:r>
                    </a:p>
                    <a:p>
                      <a:r>
                        <a:rPr lang="fr-FR" sz="2400" dirty="0" smtClean="0">
                          <a:latin typeface="Times New Roman" pitchFamily="18" charset="0"/>
                          <a:cs typeface="Times New Roman" pitchFamily="18" charset="0"/>
                        </a:rPr>
                        <a:t>Mise hors service ou déclin</a:t>
                      </a:r>
                      <a:endParaRPr lang="fr-FR" sz="2400" dirty="0">
                        <a:latin typeface="Times New Roman" pitchFamily="18" charset="0"/>
                        <a:cs typeface="Times New Roman" pitchFamily="18" charset="0"/>
                      </a:endParaRPr>
                    </a:p>
                  </a:txBody>
                  <a:tcPr/>
                </a:tc>
              </a:tr>
              <a:tr h="2544364">
                <a:tc>
                  <a:txBody>
                    <a:bodyPr/>
                    <a:lstStyle/>
                    <a:p>
                      <a:r>
                        <a:rPr lang="fr-FR" sz="2400" dirty="0" smtClean="0">
                          <a:latin typeface="Times New Roman" pitchFamily="18" charset="0"/>
                          <a:cs typeface="Times New Roman" pitchFamily="18" charset="0"/>
                        </a:rPr>
                        <a:t>Logiciel</a:t>
                      </a:r>
                      <a:r>
                        <a:rPr lang="fr-FR" sz="2400" baseline="0" dirty="0" smtClean="0">
                          <a:latin typeface="Times New Roman" pitchFamily="18" charset="0"/>
                          <a:cs typeface="Times New Roman" pitchFamily="18" charset="0"/>
                        </a:rPr>
                        <a:t> spécifique</a:t>
                      </a:r>
                      <a:endParaRPr lang="fr-FR" sz="2400" dirty="0">
                        <a:latin typeface="Times New Roman" pitchFamily="18" charset="0"/>
                        <a:cs typeface="Times New Roman" pitchFamily="18" charset="0"/>
                      </a:endParaRPr>
                    </a:p>
                  </a:txBody>
                  <a:tcPr/>
                </a:tc>
                <a:tc>
                  <a:txBody>
                    <a:bodyPr/>
                    <a:lstStyle/>
                    <a:p>
                      <a:r>
                        <a:rPr lang="fr-FR" sz="2400" dirty="0" smtClean="0">
                          <a:latin typeface="Times New Roman" pitchFamily="18" charset="0"/>
                          <a:cs typeface="Times New Roman" pitchFamily="18" charset="0"/>
                        </a:rPr>
                        <a:t>Développement de la solution</a:t>
                      </a:r>
                    </a:p>
                    <a:p>
                      <a:r>
                        <a:rPr lang="fr-FR" sz="2400" dirty="0" smtClean="0">
                          <a:latin typeface="Times New Roman" pitchFamily="18" charset="0"/>
                          <a:cs typeface="Times New Roman" pitchFamily="18" charset="0"/>
                        </a:rPr>
                        <a:t>Mise en place ou déploiement</a:t>
                      </a:r>
                    </a:p>
                    <a:p>
                      <a:r>
                        <a:rPr lang="fr-FR" sz="2400" dirty="0" smtClean="0">
                          <a:latin typeface="Times New Roman" pitchFamily="18" charset="0"/>
                          <a:cs typeface="Times New Roman" pitchFamily="18" charset="0"/>
                        </a:rPr>
                        <a:t>Croissance ou exploitation</a:t>
                      </a:r>
                    </a:p>
                    <a:p>
                      <a:r>
                        <a:rPr lang="fr-FR" sz="2400" dirty="0" smtClean="0">
                          <a:latin typeface="Times New Roman" pitchFamily="18" charset="0"/>
                          <a:cs typeface="Times New Roman" pitchFamily="18" charset="0"/>
                        </a:rPr>
                        <a:t>Maintenance ou maturité</a:t>
                      </a:r>
                    </a:p>
                    <a:p>
                      <a:r>
                        <a:rPr lang="fr-FR" sz="2400" dirty="0" smtClean="0">
                          <a:latin typeface="Times New Roman" pitchFamily="18" charset="0"/>
                          <a:cs typeface="Times New Roman" pitchFamily="18" charset="0"/>
                        </a:rPr>
                        <a:t>Mise hors service ou déclin</a:t>
                      </a:r>
                      <a:endParaRPr lang="fr-FR" sz="2400" dirty="0">
                        <a:latin typeface="Times New Roman" pitchFamily="18" charset="0"/>
                        <a:cs typeface="Times New Roman" pitchFamily="18" charset="0"/>
                      </a:endParaRPr>
                    </a:p>
                  </a:txBody>
                  <a:tcPr/>
                </a:tc>
              </a:tr>
            </a:tbl>
          </a:graphicData>
        </a:graphic>
      </p:graphicFrame>
    </p:spTree>
  </p:cSld>
  <p:clrMapOvr>
    <a:masterClrMapping/>
  </p:clrMapOvr>
  <p:transition spd="slow">
    <p:spli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99592" y="188640"/>
            <a:ext cx="8001000" cy="1143000"/>
          </a:xfrm>
        </p:spPr>
        <p:txBody>
          <a:bodyPr/>
          <a:lstStyle/>
          <a:p>
            <a:r>
              <a:rPr lang="fr-FR" b="1" dirty="0" smtClean="0">
                <a:latin typeface="Times New Roman" pitchFamily="18" charset="0"/>
                <a:cs typeface="Times New Roman" pitchFamily="18" charset="0"/>
              </a:rPr>
              <a:t>CAHIER DES CHARGES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600200"/>
            <a:ext cx="8686800" cy="4525963"/>
          </a:xfrm>
        </p:spPr>
        <p:txBody>
          <a:bodyPr/>
          <a:lstStyle/>
          <a:p>
            <a:pPr>
              <a:buNone/>
            </a:pPr>
            <a:r>
              <a:rPr lang="fr-FR" b="1" dirty="0" smtClean="0"/>
              <a:t>    </a:t>
            </a:r>
            <a:r>
              <a:rPr lang="fr-FR" b="1" dirty="0" smtClean="0">
                <a:latin typeface="Times New Roman" pitchFamily="18" charset="0"/>
                <a:cs typeface="Times New Roman" pitchFamily="18" charset="0"/>
              </a:rPr>
              <a:t>Le cahier des charges doit définir les fonctions à remplir par l'objet du projet.</a:t>
            </a:r>
          </a:p>
          <a:p>
            <a:pPr>
              <a:buNone/>
            </a:pPr>
            <a:r>
              <a:rPr lang="fr-FR" dirty="0" smtClean="0">
                <a:latin typeface="Times New Roman" pitchFamily="18" charset="0"/>
                <a:cs typeface="Times New Roman" pitchFamily="18" charset="0"/>
                <a:hlinkClick r:id="rId3" action="ppaction://hlinkfile"/>
              </a:rPr>
              <a:t>1CC.pdf</a:t>
            </a:r>
            <a:endParaRPr lang="fr-FR" dirty="0" smtClean="0">
              <a:latin typeface="Times New Roman" pitchFamily="18" charset="0"/>
              <a:cs typeface="Times New Roman" pitchFamily="18" charset="0"/>
            </a:endParaRPr>
          </a:p>
          <a:p>
            <a:pPr lvl="0"/>
            <a:r>
              <a:rPr lang="fr-FR" dirty="0" smtClean="0">
                <a:latin typeface="Times New Roman" pitchFamily="18" charset="0"/>
                <a:cs typeface="Times New Roman" pitchFamily="18" charset="0"/>
              </a:rPr>
              <a:t>Pour satisfaire les besoins et les contraintes d'environnement ;</a:t>
            </a:r>
          </a:p>
          <a:p>
            <a:pPr lvl="0"/>
            <a:r>
              <a:rPr lang="fr-FR" dirty="0" smtClean="0">
                <a:latin typeface="Times New Roman" pitchFamily="18" charset="0"/>
                <a:cs typeface="Times New Roman" pitchFamily="18" charset="0"/>
              </a:rPr>
              <a:t>Spécifier la demande par le maître d’ouvrage (</a:t>
            </a:r>
            <a:r>
              <a:rPr lang="fr-FR" b="1" dirty="0" smtClean="0">
                <a:latin typeface="Times New Roman" pitchFamily="18" charset="0"/>
                <a:cs typeface="Times New Roman" pitchFamily="18" charset="0"/>
              </a:rPr>
              <a:t>MOA</a:t>
            </a:r>
            <a:r>
              <a:rPr lang="fr-FR" dirty="0" smtClean="0">
                <a:latin typeface="Times New Roman" pitchFamily="18" charset="0"/>
                <a:cs typeface="Times New Roman" pitchFamily="18" charset="0"/>
              </a:rPr>
              <a:t>) avant de la soumettre au maître d'œuvre (</a:t>
            </a:r>
            <a:r>
              <a:rPr lang="fr-FR" b="1" dirty="0" smtClean="0">
                <a:latin typeface="Times New Roman" pitchFamily="18" charset="0"/>
                <a:cs typeface="Times New Roman" pitchFamily="18" charset="0"/>
              </a:rPr>
              <a:t>MOE</a:t>
            </a:r>
            <a:r>
              <a:rPr lang="fr-FR" dirty="0" smtClean="0">
                <a:latin typeface="Times New Roman" pitchFamily="18" charset="0"/>
                <a:cs typeface="Times New Roman" pitchFamily="18" charset="0"/>
              </a:rPr>
              <a:t>).</a:t>
            </a:r>
          </a:p>
          <a:p>
            <a:endParaRPr lang="fr-FR" dirty="0"/>
          </a:p>
        </p:txBody>
      </p:sp>
    </p:spTree>
  </p:cSld>
  <p:clrMapOvr>
    <a:masterClrMapping/>
  </p:clrMapOvr>
  <p:transition spd="slow">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0"/>
            <a:ext cx="8229600" cy="1143000"/>
          </a:xfrm>
        </p:spPr>
        <p:txBody>
          <a:bodyPr/>
          <a:lstStyle/>
          <a:p>
            <a:pPr algn="ctr"/>
            <a:r>
              <a:rPr lang="fr-FR" b="1" dirty="0" smtClean="0">
                <a:latin typeface="Times New Roman" pitchFamily="18" charset="0"/>
                <a:cs typeface="Times New Roman" pitchFamily="18" charset="0"/>
              </a:rPr>
              <a:t>RÔLES DES MOA/MOE</a:t>
            </a:r>
            <a:endParaRPr lang="fr-FR" b="1" dirty="0">
              <a:latin typeface="Times New Roman" pitchFamily="18" charset="0"/>
              <a:cs typeface="Times New Roman" pitchFamily="18" charset="0"/>
            </a:endParaRPr>
          </a:p>
        </p:txBody>
      </p:sp>
      <p:sp>
        <p:nvSpPr>
          <p:cNvPr id="3" name="Espace réservé du texte 2"/>
          <p:cNvSpPr>
            <a:spLocks noGrp="1"/>
          </p:cNvSpPr>
          <p:nvPr>
            <p:ph type="body" idx="1"/>
          </p:nvPr>
        </p:nvSpPr>
        <p:spPr>
          <a:xfrm>
            <a:off x="0" y="1268760"/>
            <a:ext cx="3779912" cy="906115"/>
          </a:xfrm>
        </p:spPr>
        <p:txBody>
          <a:bodyPr>
            <a:noAutofit/>
          </a:bodyPr>
          <a:lstStyle/>
          <a:p>
            <a:pPr algn="ctr"/>
            <a:r>
              <a:rPr lang="fr-FR" sz="2800" dirty="0" smtClean="0">
                <a:solidFill>
                  <a:schemeClr val="tx1"/>
                </a:solidFill>
                <a:latin typeface="Times New Roman" pitchFamily="18" charset="0"/>
                <a:cs typeface="Times New Roman" pitchFamily="18" charset="0"/>
              </a:rPr>
              <a:t>Maître d’ouvrage rédige le CDC</a:t>
            </a:r>
            <a:endParaRPr lang="fr-FR" sz="2800" dirty="0">
              <a:solidFill>
                <a:schemeClr val="tx1"/>
              </a:solidFill>
              <a:latin typeface="Times New Roman" pitchFamily="18" charset="0"/>
              <a:cs typeface="Times New Roman" pitchFamily="18" charset="0"/>
            </a:endParaRPr>
          </a:p>
        </p:txBody>
      </p:sp>
      <p:sp>
        <p:nvSpPr>
          <p:cNvPr id="4" name="Espace réservé du contenu 3"/>
          <p:cNvSpPr>
            <a:spLocks noGrp="1"/>
          </p:cNvSpPr>
          <p:nvPr>
            <p:ph sz="half" idx="2"/>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a:p>
        </p:txBody>
      </p:sp>
      <p:sp>
        <p:nvSpPr>
          <p:cNvPr id="5" name="Espace réservé du texte 4"/>
          <p:cNvSpPr>
            <a:spLocks noGrp="1"/>
          </p:cNvSpPr>
          <p:nvPr>
            <p:ph type="body" sz="quarter" idx="3"/>
          </p:nvPr>
        </p:nvSpPr>
        <p:spPr>
          <a:xfrm>
            <a:off x="4572000" y="1196752"/>
            <a:ext cx="4392488" cy="855786"/>
          </a:xfrm>
        </p:spPr>
        <p:txBody>
          <a:bodyPr>
            <a:noAutofit/>
          </a:bodyPr>
          <a:lstStyle/>
          <a:p>
            <a:pPr algn="ctr"/>
            <a:r>
              <a:rPr lang="fr-FR" sz="2800" dirty="0" smtClean="0">
                <a:solidFill>
                  <a:schemeClr val="tx1"/>
                </a:solidFill>
                <a:latin typeface="Times New Roman" pitchFamily="18" charset="0"/>
                <a:cs typeface="Times New Roman" pitchFamily="18" charset="0"/>
              </a:rPr>
              <a:t>Maître d’œuvre répond à la demande spécifiée</a:t>
            </a:r>
            <a:endParaRPr lang="fr-FR" sz="2800" dirty="0">
              <a:solidFill>
                <a:schemeClr val="tx1"/>
              </a:solidFill>
              <a:latin typeface="Times New Roman" pitchFamily="18" charset="0"/>
              <a:cs typeface="Times New Roman" pitchFamily="18" charset="0"/>
            </a:endParaRPr>
          </a:p>
        </p:txBody>
      </p:sp>
      <p:sp>
        <p:nvSpPr>
          <p:cNvPr id="6" name="Espace réservé du contenu 5"/>
          <p:cNvSpPr>
            <a:spLocks noGrp="1"/>
          </p:cNvSpPr>
          <p:nvPr>
            <p:ph sz="quarter" idx="4"/>
          </p:nvPr>
        </p:nvSpPr>
        <p:spPr/>
        <p:txBody>
          <a:bodyPr/>
          <a:lstStyle/>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pPr>
              <a:buNone/>
            </a:pPr>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sp>
        <p:nvSpPr>
          <p:cNvPr id="7" name="Nuage 6"/>
          <p:cNvSpPr/>
          <p:nvPr/>
        </p:nvSpPr>
        <p:spPr>
          <a:xfrm>
            <a:off x="1979712" y="2708920"/>
            <a:ext cx="2376264" cy="1152128"/>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cxnSp>
        <p:nvCxnSpPr>
          <p:cNvPr id="9" name="Connecteur droit avec flèche 8"/>
          <p:cNvCxnSpPr/>
          <p:nvPr/>
        </p:nvCxnSpPr>
        <p:spPr>
          <a:xfrm flipV="1">
            <a:off x="2627784" y="2924944"/>
            <a:ext cx="0" cy="64807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Connecteur droit avec flèche 11"/>
          <p:cNvCxnSpPr/>
          <p:nvPr/>
        </p:nvCxnSpPr>
        <p:spPr>
          <a:xfrm>
            <a:off x="2627784" y="3573016"/>
            <a:ext cx="792088"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Connecteur en angle 16"/>
          <p:cNvCxnSpPr/>
          <p:nvPr/>
        </p:nvCxnSpPr>
        <p:spPr>
          <a:xfrm flipV="1">
            <a:off x="2771800" y="3068960"/>
            <a:ext cx="576064" cy="288032"/>
          </a:xfrm>
          <a:prstGeom prst="bentConnector3">
            <a:avLst>
              <a:gd name="adj1" fmla="val 50000"/>
            </a:avLst>
          </a:prstGeom>
        </p:spPr>
        <p:style>
          <a:lnRef idx="3">
            <a:schemeClr val="dk1"/>
          </a:lnRef>
          <a:fillRef idx="0">
            <a:schemeClr val="dk1"/>
          </a:fillRef>
          <a:effectRef idx="2">
            <a:schemeClr val="dk1"/>
          </a:effectRef>
          <a:fontRef idx="minor">
            <a:schemeClr val="tx1"/>
          </a:fontRef>
        </p:style>
      </p:cxnSp>
      <p:sp>
        <p:nvSpPr>
          <p:cNvPr id="18" name="ZoneTexte 17"/>
          <p:cNvSpPr txBox="1"/>
          <p:nvPr/>
        </p:nvSpPr>
        <p:spPr>
          <a:xfrm>
            <a:off x="3491880" y="2852936"/>
            <a:ext cx="720080" cy="400110"/>
          </a:xfrm>
          <a:prstGeom prst="rect">
            <a:avLst/>
          </a:prstGeom>
          <a:noFill/>
        </p:spPr>
        <p:txBody>
          <a:bodyPr wrap="square" rtlCol="0">
            <a:spAutoFit/>
          </a:bodyPr>
          <a:lstStyle/>
          <a:p>
            <a:r>
              <a:rPr lang="fr-FR" sz="2000" b="1" dirty="0" smtClean="0">
                <a:latin typeface="Times New Roman" pitchFamily="18" charset="0"/>
                <a:cs typeface="Times New Roman" pitchFamily="18" charset="0"/>
              </a:rPr>
              <a:t>DHS</a:t>
            </a:r>
            <a:endParaRPr lang="fr-FR" sz="2000" b="1" dirty="0">
              <a:latin typeface="Times New Roman" pitchFamily="18" charset="0"/>
              <a:cs typeface="Times New Roman" pitchFamily="18" charset="0"/>
            </a:endParaRPr>
          </a:p>
        </p:txBody>
      </p:sp>
      <p:sp>
        <p:nvSpPr>
          <p:cNvPr id="22" name="Nuage 21"/>
          <p:cNvSpPr/>
          <p:nvPr/>
        </p:nvSpPr>
        <p:spPr>
          <a:xfrm>
            <a:off x="6588224" y="2348880"/>
            <a:ext cx="2304256" cy="2016224"/>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cxnSp>
        <p:nvCxnSpPr>
          <p:cNvPr id="14" name="Connecteur droit 13"/>
          <p:cNvCxnSpPr/>
          <p:nvPr/>
        </p:nvCxnSpPr>
        <p:spPr>
          <a:xfrm>
            <a:off x="6804248" y="2996952"/>
            <a:ext cx="144016" cy="432048"/>
          </a:xfrm>
          <a:prstGeom prst="line">
            <a:avLst/>
          </a:prstGeom>
        </p:spPr>
        <p:style>
          <a:lnRef idx="3">
            <a:schemeClr val="dk1"/>
          </a:lnRef>
          <a:fillRef idx="0">
            <a:schemeClr val="dk1"/>
          </a:fillRef>
          <a:effectRef idx="2">
            <a:schemeClr val="dk1"/>
          </a:effectRef>
          <a:fontRef idx="minor">
            <a:schemeClr val="tx1"/>
          </a:fontRef>
        </p:style>
      </p:cxnSp>
      <p:cxnSp>
        <p:nvCxnSpPr>
          <p:cNvPr id="15" name="Connecteur droit 14"/>
          <p:cNvCxnSpPr/>
          <p:nvPr/>
        </p:nvCxnSpPr>
        <p:spPr>
          <a:xfrm flipH="1">
            <a:off x="6948264" y="2780928"/>
            <a:ext cx="360040" cy="656456"/>
          </a:xfrm>
          <a:prstGeom prst="line">
            <a:avLst/>
          </a:prstGeom>
        </p:spPr>
        <p:style>
          <a:lnRef idx="3">
            <a:schemeClr val="dk1"/>
          </a:lnRef>
          <a:fillRef idx="0">
            <a:schemeClr val="dk1"/>
          </a:fillRef>
          <a:effectRef idx="2">
            <a:schemeClr val="dk1"/>
          </a:effectRef>
          <a:fontRef idx="minor">
            <a:schemeClr val="tx1"/>
          </a:fontRef>
        </p:style>
      </p:cxnSp>
      <p:cxnSp>
        <p:nvCxnSpPr>
          <p:cNvPr id="16" name="Connecteur droit 15"/>
          <p:cNvCxnSpPr/>
          <p:nvPr/>
        </p:nvCxnSpPr>
        <p:spPr>
          <a:xfrm>
            <a:off x="7308304" y="2780928"/>
            <a:ext cx="1080120" cy="0"/>
          </a:xfrm>
          <a:prstGeom prst="line">
            <a:avLst/>
          </a:prstGeom>
        </p:spPr>
        <p:style>
          <a:lnRef idx="3">
            <a:schemeClr val="dk1"/>
          </a:lnRef>
          <a:fillRef idx="0">
            <a:schemeClr val="dk1"/>
          </a:fillRef>
          <a:effectRef idx="2">
            <a:schemeClr val="dk1"/>
          </a:effectRef>
          <a:fontRef idx="minor">
            <a:schemeClr val="tx1"/>
          </a:fontRef>
        </p:style>
      </p:cxnSp>
      <p:sp>
        <p:nvSpPr>
          <p:cNvPr id="24" name="ZoneTexte 23"/>
          <p:cNvSpPr txBox="1"/>
          <p:nvPr/>
        </p:nvSpPr>
        <p:spPr>
          <a:xfrm>
            <a:off x="7164288" y="3068960"/>
            <a:ext cx="1656184" cy="461665"/>
          </a:xfrm>
          <a:prstGeom prst="rect">
            <a:avLst/>
          </a:prstGeom>
          <a:noFill/>
        </p:spPr>
        <p:txBody>
          <a:bodyPr wrap="square" rtlCol="0">
            <a:spAutoFit/>
          </a:bodyPr>
          <a:lstStyle/>
          <a:p>
            <a:r>
              <a:rPr lang="fr-FR" sz="2400" b="1" dirty="0" smtClean="0">
                <a:latin typeface="Times New Roman" pitchFamily="18" charset="0"/>
                <a:cs typeface="Times New Roman" pitchFamily="18" charset="0"/>
              </a:rPr>
              <a:t>X+(12*30)</a:t>
            </a:r>
            <a:endParaRPr lang="fr-FR" sz="2400" b="1" dirty="0">
              <a:latin typeface="Times New Roman" pitchFamily="18" charset="0"/>
              <a:cs typeface="Times New Roman" pitchFamily="18" charset="0"/>
            </a:endParaRPr>
          </a:p>
        </p:txBody>
      </p:sp>
      <p:pic>
        <p:nvPicPr>
          <p:cNvPr id="45060" name="Picture 4" descr="https://encrypted-tbn1.google.com/images?q=tbn:ANd9GcRszmr4BhRVqZlVdxTYY6TunzY5jW0lftp-xLdMwdy7XxwSvkDljA"/>
          <p:cNvPicPr>
            <a:picLocks noChangeAspect="1" noChangeArrowheads="1"/>
          </p:cNvPicPr>
          <p:nvPr/>
        </p:nvPicPr>
        <p:blipFill>
          <a:blip r:embed="rId3" cstate="print"/>
          <a:srcRect/>
          <a:stretch>
            <a:fillRect/>
          </a:stretch>
        </p:blipFill>
        <p:spPr bwMode="auto">
          <a:xfrm>
            <a:off x="755576" y="3717032"/>
            <a:ext cx="1584176" cy="1855093"/>
          </a:xfrm>
          <a:prstGeom prst="rect">
            <a:avLst/>
          </a:prstGeom>
          <a:noFill/>
        </p:spPr>
      </p:pic>
      <p:pic>
        <p:nvPicPr>
          <p:cNvPr id="45062" name="Picture 6" descr="https://encrypted-tbn3.google.com/images?q=tbn:ANd9GcRJmHCYs_Satc24er-Tqn84ewShI-agzZKXvFimiUSeQxYr-g-w8A"/>
          <p:cNvPicPr>
            <a:picLocks noChangeAspect="1" noChangeArrowheads="1"/>
          </p:cNvPicPr>
          <p:nvPr/>
        </p:nvPicPr>
        <p:blipFill>
          <a:blip r:embed="rId4" cstate="print"/>
          <a:srcRect/>
          <a:stretch>
            <a:fillRect/>
          </a:stretch>
        </p:blipFill>
        <p:spPr bwMode="auto">
          <a:xfrm>
            <a:off x="5148064" y="4077072"/>
            <a:ext cx="2638425" cy="1733551"/>
          </a:xfrm>
          <a:prstGeom prst="rect">
            <a:avLst/>
          </a:prstGeom>
          <a:noFill/>
        </p:spPr>
      </p:pic>
    </p:spTree>
  </p:cSld>
  <p:clrMapOvr>
    <a:masterClrMapping/>
  </p:clrMapOvr>
  <p:transition spd="slow">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sitecollector.com/projetsinformatiques/images/gp/image_schema1.gif"/>
          <p:cNvPicPr>
            <a:picLocks noGrp="1" noChangeAspect="1" noChangeArrowheads="1"/>
          </p:cNvPicPr>
          <p:nvPr>
            <p:ph type="body" idx="1"/>
          </p:nvPr>
        </p:nvPicPr>
        <p:blipFill>
          <a:blip r:embed="rId3" r:link="rId4" cstate="print"/>
          <a:srcRect/>
          <a:stretch>
            <a:fillRect/>
          </a:stretch>
        </p:blipFill>
        <p:spPr>
          <a:xfrm>
            <a:off x="0" y="111125"/>
            <a:ext cx="8964613" cy="6486525"/>
          </a:xfrm>
          <a:solidFill>
            <a:schemeClr val="bg1"/>
          </a:solidFill>
        </p:spPr>
      </p:pic>
    </p:spTree>
  </p:cSld>
  <p:clrMapOvr>
    <a:masterClrMapping/>
  </p:clrMapOvr>
  <p:transition spd="slow">
    <p:diamon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914400" y="188640"/>
            <a:ext cx="8229600" cy="1143000"/>
          </a:xfrm>
        </p:spPr>
        <p:txBody>
          <a:bodyPr>
            <a:noAutofit/>
          </a:bodyPr>
          <a:lstStyle/>
          <a:p>
            <a:pPr algn="ctr" eaLnBrk="1" hangingPunct="1"/>
            <a:r>
              <a:rPr lang="fr-CH" sz="3200" b="1" dirty="0" smtClean="0">
                <a:latin typeface="Times New Roman" pitchFamily="18" charset="0"/>
                <a:cs typeface="Times New Roman" pitchFamily="18" charset="0"/>
              </a:rPr>
              <a:t>DÉCOMPOSITION ARBORESCENTE DU PROJET</a:t>
            </a:r>
            <a:endParaRPr lang="fr-CA" sz="3200" b="1" dirty="0" smtClean="0">
              <a:latin typeface="Times New Roman" pitchFamily="18" charset="0"/>
              <a:cs typeface="Times New Roman" pitchFamily="18" charset="0"/>
            </a:endParaRPr>
          </a:p>
        </p:txBody>
      </p:sp>
      <p:grpSp>
        <p:nvGrpSpPr>
          <p:cNvPr id="2" name="Group 5"/>
          <p:cNvGrpSpPr>
            <a:grpSpLocks/>
          </p:cNvGrpSpPr>
          <p:nvPr/>
        </p:nvGrpSpPr>
        <p:grpSpPr bwMode="auto">
          <a:xfrm>
            <a:off x="323528" y="2132856"/>
            <a:ext cx="8455025" cy="3838575"/>
            <a:chOff x="178" y="1144"/>
            <a:chExt cx="5326" cy="2418"/>
          </a:xfrm>
        </p:grpSpPr>
        <p:sp>
          <p:nvSpPr>
            <p:cNvPr id="39942" name="Rectangle 6"/>
            <p:cNvSpPr>
              <a:spLocks noChangeArrowheads="1"/>
            </p:cNvSpPr>
            <p:nvPr/>
          </p:nvSpPr>
          <p:spPr bwMode="auto">
            <a:xfrm>
              <a:off x="2313" y="1144"/>
              <a:ext cx="1122" cy="258"/>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b="1">
                  <a:solidFill>
                    <a:srgbClr val="000000"/>
                  </a:solidFill>
                  <a:latin typeface="Times New Roman" pitchFamily="18" charset="0"/>
                </a:rPr>
                <a:t>PROJET X</a:t>
              </a:r>
            </a:p>
          </p:txBody>
        </p:sp>
        <p:sp>
          <p:nvSpPr>
            <p:cNvPr id="39943" name="Rectangle 7"/>
            <p:cNvSpPr>
              <a:spLocks noChangeArrowheads="1"/>
            </p:cNvSpPr>
            <p:nvPr/>
          </p:nvSpPr>
          <p:spPr bwMode="auto">
            <a:xfrm>
              <a:off x="467" y="1714"/>
              <a:ext cx="1122" cy="450"/>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b="1">
                  <a:solidFill>
                    <a:srgbClr val="000000"/>
                  </a:solidFill>
                  <a:latin typeface="Times New Roman" pitchFamily="18" charset="0"/>
                </a:rPr>
                <a:t>Sous-projet X1</a:t>
              </a:r>
            </a:p>
          </p:txBody>
        </p:sp>
        <p:sp>
          <p:nvSpPr>
            <p:cNvPr id="39944" name="Rectangle 8"/>
            <p:cNvSpPr>
              <a:spLocks noChangeArrowheads="1"/>
            </p:cNvSpPr>
            <p:nvPr/>
          </p:nvSpPr>
          <p:spPr bwMode="auto">
            <a:xfrm>
              <a:off x="2310" y="1714"/>
              <a:ext cx="1122" cy="450"/>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b="1">
                  <a:solidFill>
                    <a:srgbClr val="000000"/>
                  </a:solidFill>
                  <a:latin typeface="Times New Roman" pitchFamily="18" charset="0"/>
                </a:rPr>
                <a:t>Sous-projet X2</a:t>
              </a:r>
            </a:p>
          </p:txBody>
        </p:sp>
        <p:sp>
          <p:nvSpPr>
            <p:cNvPr id="39945" name="Rectangle 9"/>
            <p:cNvSpPr>
              <a:spLocks noChangeArrowheads="1"/>
            </p:cNvSpPr>
            <p:nvPr/>
          </p:nvSpPr>
          <p:spPr bwMode="auto">
            <a:xfrm>
              <a:off x="4197" y="1714"/>
              <a:ext cx="1122" cy="450"/>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b="1">
                  <a:solidFill>
                    <a:srgbClr val="000000"/>
                  </a:solidFill>
                  <a:latin typeface="Times New Roman" pitchFamily="18" charset="0"/>
                </a:rPr>
                <a:t>Sous-projet X3</a:t>
              </a:r>
            </a:p>
          </p:txBody>
        </p:sp>
        <p:sp>
          <p:nvSpPr>
            <p:cNvPr id="39946" name="Rectangle 10"/>
            <p:cNvSpPr>
              <a:spLocks noChangeArrowheads="1"/>
            </p:cNvSpPr>
            <p:nvPr/>
          </p:nvSpPr>
          <p:spPr bwMode="auto">
            <a:xfrm>
              <a:off x="295" y="2626"/>
              <a:ext cx="1122" cy="258"/>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a:solidFill>
                    <a:srgbClr val="000000"/>
                  </a:solidFill>
                  <a:latin typeface="Times New Roman" pitchFamily="18" charset="0"/>
                </a:rPr>
                <a:t>Phase X1-1</a:t>
              </a:r>
            </a:p>
          </p:txBody>
        </p:sp>
        <p:sp>
          <p:nvSpPr>
            <p:cNvPr id="39947" name="Rectangle 11"/>
            <p:cNvSpPr>
              <a:spLocks noChangeArrowheads="1"/>
            </p:cNvSpPr>
            <p:nvPr/>
          </p:nvSpPr>
          <p:spPr bwMode="auto">
            <a:xfrm>
              <a:off x="1614" y="2626"/>
              <a:ext cx="1122" cy="258"/>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dirty="0">
                  <a:solidFill>
                    <a:srgbClr val="000000"/>
                  </a:solidFill>
                  <a:latin typeface="Times New Roman" pitchFamily="18" charset="0"/>
                </a:rPr>
                <a:t>Phase X1-2</a:t>
              </a:r>
            </a:p>
          </p:txBody>
        </p:sp>
        <p:sp>
          <p:nvSpPr>
            <p:cNvPr id="39948" name="Rectangle 12"/>
            <p:cNvSpPr>
              <a:spLocks noChangeArrowheads="1"/>
            </p:cNvSpPr>
            <p:nvPr/>
          </p:nvSpPr>
          <p:spPr bwMode="auto">
            <a:xfrm>
              <a:off x="2888" y="2626"/>
              <a:ext cx="1122" cy="258"/>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a:solidFill>
                    <a:srgbClr val="000000"/>
                  </a:solidFill>
                  <a:latin typeface="Times New Roman" pitchFamily="18" charset="0"/>
                </a:rPr>
                <a:t>Phase X1-3</a:t>
              </a:r>
            </a:p>
          </p:txBody>
        </p:sp>
        <p:sp>
          <p:nvSpPr>
            <p:cNvPr id="39949" name="Rectangle 13"/>
            <p:cNvSpPr>
              <a:spLocks noChangeArrowheads="1"/>
            </p:cNvSpPr>
            <p:nvPr/>
          </p:nvSpPr>
          <p:spPr bwMode="auto">
            <a:xfrm>
              <a:off x="4382" y="2626"/>
              <a:ext cx="1122" cy="258"/>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sz="2000">
                  <a:solidFill>
                    <a:srgbClr val="000000"/>
                  </a:solidFill>
                  <a:latin typeface="Times New Roman" pitchFamily="18" charset="0"/>
                </a:rPr>
                <a:t>Phase X3-1</a:t>
              </a:r>
            </a:p>
          </p:txBody>
        </p:sp>
        <p:sp>
          <p:nvSpPr>
            <p:cNvPr id="39950" name="Rectangle 14"/>
            <p:cNvSpPr>
              <a:spLocks noChangeArrowheads="1"/>
            </p:cNvSpPr>
            <p:nvPr/>
          </p:nvSpPr>
          <p:spPr bwMode="auto">
            <a:xfrm>
              <a:off x="178" y="3323"/>
              <a:ext cx="1122" cy="239"/>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i="1">
                  <a:solidFill>
                    <a:srgbClr val="000000"/>
                  </a:solidFill>
                  <a:latin typeface="Times New Roman" pitchFamily="18" charset="0"/>
                </a:rPr>
                <a:t>Tâche X1-1-1</a:t>
              </a:r>
            </a:p>
          </p:txBody>
        </p:sp>
        <p:sp>
          <p:nvSpPr>
            <p:cNvPr id="39951" name="Rectangle 15"/>
            <p:cNvSpPr>
              <a:spLocks noChangeArrowheads="1"/>
            </p:cNvSpPr>
            <p:nvPr/>
          </p:nvSpPr>
          <p:spPr bwMode="auto">
            <a:xfrm>
              <a:off x="1464" y="3323"/>
              <a:ext cx="1122" cy="239"/>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i="1">
                  <a:solidFill>
                    <a:srgbClr val="000000"/>
                  </a:solidFill>
                  <a:latin typeface="Times New Roman" pitchFamily="18" charset="0"/>
                </a:rPr>
                <a:t>Tâche X1-1-2</a:t>
              </a:r>
            </a:p>
          </p:txBody>
        </p:sp>
        <p:sp>
          <p:nvSpPr>
            <p:cNvPr id="39952" name="Rectangle 16"/>
            <p:cNvSpPr>
              <a:spLocks noChangeArrowheads="1"/>
            </p:cNvSpPr>
            <p:nvPr/>
          </p:nvSpPr>
          <p:spPr bwMode="auto">
            <a:xfrm>
              <a:off x="2771" y="3323"/>
              <a:ext cx="1122" cy="239"/>
            </a:xfrm>
            <a:prstGeom prst="rect">
              <a:avLst/>
            </a:prstGeom>
            <a:noFill/>
            <a:ln w="12700">
              <a:solidFill>
                <a:srgbClr val="000000"/>
              </a:solidFill>
              <a:miter lim="800000"/>
              <a:headEnd/>
              <a:tailEnd/>
            </a:ln>
          </p:spPr>
          <p:txBody>
            <a:bodyPr lIns="92075" tIns="46038" rIns="92075" bIns="46038">
              <a:spAutoFit/>
            </a:bodyPr>
            <a:lstStyle/>
            <a:p>
              <a:pPr algn="ctr" eaLnBrk="0" hangingPunct="0">
                <a:spcBef>
                  <a:spcPct val="50000"/>
                </a:spcBef>
              </a:pPr>
              <a:r>
                <a:rPr lang="fr-CH" i="1">
                  <a:solidFill>
                    <a:srgbClr val="000000"/>
                  </a:solidFill>
                  <a:latin typeface="Times New Roman" pitchFamily="18" charset="0"/>
                </a:rPr>
                <a:t>Tâche X1-1-3</a:t>
              </a:r>
            </a:p>
          </p:txBody>
        </p:sp>
        <p:sp>
          <p:nvSpPr>
            <p:cNvPr id="39953" name="Line 17"/>
            <p:cNvSpPr>
              <a:spLocks noChangeShapeType="1"/>
            </p:cNvSpPr>
            <p:nvPr/>
          </p:nvSpPr>
          <p:spPr bwMode="auto">
            <a:xfrm>
              <a:off x="2861" y="1398"/>
              <a:ext cx="0" cy="313"/>
            </a:xfrm>
            <a:prstGeom prst="line">
              <a:avLst/>
            </a:prstGeom>
            <a:noFill/>
            <a:ln w="12700">
              <a:solidFill>
                <a:srgbClr val="000000"/>
              </a:solidFill>
              <a:round/>
              <a:headEnd type="none" w="sm" len="sm"/>
              <a:tailEnd type="none" w="sm" len="sm"/>
            </a:ln>
          </p:spPr>
          <p:txBody>
            <a:bodyPr/>
            <a:lstStyle/>
            <a:p>
              <a:endParaRPr lang="fr-FR"/>
            </a:p>
          </p:txBody>
        </p:sp>
        <p:sp>
          <p:nvSpPr>
            <p:cNvPr id="39954" name="Line 18"/>
            <p:cNvSpPr>
              <a:spLocks noChangeShapeType="1"/>
            </p:cNvSpPr>
            <p:nvPr/>
          </p:nvSpPr>
          <p:spPr bwMode="auto">
            <a:xfrm>
              <a:off x="861" y="1544"/>
              <a:ext cx="4056" cy="0"/>
            </a:xfrm>
            <a:prstGeom prst="line">
              <a:avLst/>
            </a:prstGeom>
            <a:noFill/>
            <a:ln w="12700">
              <a:solidFill>
                <a:srgbClr val="000000"/>
              </a:solidFill>
              <a:round/>
              <a:headEnd type="none" w="sm" len="sm"/>
              <a:tailEnd type="none" w="sm" len="sm"/>
            </a:ln>
          </p:spPr>
          <p:txBody>
            <a:bodyPr/>
            <a:lstStyle/>
            <a:p>
              <a:endParaRPr lang="fr-FR"/>
            </a:p>
          </p:txBody>
        </p:sp>
        <p:sp>
          <p:nvSpPr>
            <p:cNvPr id="39955" name="Line 19"/>
            <p:cNvSpPr>
              <a:spLocks noChangeShapeType="1"/>
            </p:cNvSpPr>
            <p:nvPr/>
          </p:nvSpPr>
          <p:spPr bwMode="auto">
            <a:xfrm>
              <a:off x="794" y="2433"/>
              <a:ext cx="2668" cy="2"/>
            </a:xfrm>
            <a:prstGeom prst="line">
              <a:avLst/>
            </a:prstGeom>
            <a:noFill/>
            <a:ln w="12700">
              <a:solidFill>
                <a:srgbClr val="000000"/>
              </a:solidFill>
              <a:round/>
              <a:headEnd type="none" w="sm" len="sm"/>
              <a:tailEnd type="none" w="sm" len="sm"/>
            </a:ln>
          </p:spPr>
          <p:txBody>
            <a:bodyPr/>
            <a:lstStyle/>
            <a:p>
              <a:endParaRPr lang="fr-FR"/>
            </a:p>
          </p:txBody>
        </p:sp>
        <p:sp>
          <p:nvSpPr>
            <p:cNvPr id="39956" name="Line 20"/>
            <p:cNvSpPr>
              <a:spLocks noChangeShapeType="1"/>
            </p:cNvSpPr>
            <p:nvPr/>
          </p:nvSpPr>
          <p:spPr bwMode="auto">
            <a:xfrm>
              <a:off x="624" y="3122"/>
              <a:ext cx="2767" cy="0"/>
            </a:xfrm>
            <a:prstGeom prst="line">
              <a:avLst/>
            </a:prstGeom>
            <a:noFill/>
            <a:ln w="12700">
              <a:solidFill>
                <a:srgbClr val="000000"/>
              </a:solidFill>
              <a:round/>
              <a:headEnd type="none" w="sm" len="sm"/>
              <a:tailEnd type="none" w="sm" len="sm"/>
            </a:ln>
          </p:spPr>
          <p:txBody>
            <a:bodyPr/>
            <a:lstStyle/>
            <a:p>
              <a:endParaRPr lang="fr-FR"/>
            </a:p>
          </p:txBody>
        </p:sp>
        <p:sp>
          <p:nvSpPr>
            <p:cNvPr id="39957" name="Line 21"/>
            <p:cNvSpPr>
              <a:spLocks noChangeShapeType="1"/>
            </p:cNvSpPr>
            <p:nvPr/>
          </p:nvSpPr>
          <p:spPr bwMode="auto">
            <a:xfrm>
              <a:off x="861" y="1544"/>
              <a:ext cx="0" cy="167"/>
            </a:xfrm>
            <a:prstGeom prst="line">
              <a:avLst/>
            </a:prstGeom>
            <a:noFill/>
            <a:ln w="12700">
              <a:solidFill>
                <a:srgbClr val="000000"/>
              </a:solidFill>
              <a:round/>
              <a:headEnd type="none" w="sm" len="sm"/>
              <a:tailEnd type="none" w="sm" len="sm"/>
            </a:ln>
          </p:spPr>
          <p:txBody>
            <a:bodyPr/>
            <a:lstStyle/>
            <a:p>
              <a:endParaRPr lang="fr-FR"/>
            </a:p>
          </p:txBody>
        </p:sp>
        <p:sp>
          <p:nvSpPr>
            <p:cNvPr id="39958" name="Line 22"/>
            <p:cNvSpPr>
              <a:spLocks noChangeShapeType="1"/>
            </p:cNvSpPr>
            <p:nvPr/>
          </p:nvSpPr>
          <p:spPr bwMode="auto">
            <a:xfrm>
              <a:off x="4917" y="1543"/>
              <a:ext cx="0" cy="168"/>
            </a:xfrm>
            <a:prstGeom prst="line">
              <a:avLst/>
            </a:prstGeom>
            <a:noFill/>
            <a:ln w="12700">
              <a:solidFill>
                <a:srgbClr val="000000"/>
              </a:solidFill>
              <a:round/>
              <a:headEnd type="none" w="sm" len="sm"/>
              <a:tailEnd type="none" w="sm" len="sm"/>
            </a:ln>
          </p:spPr>
          <p:txBody>
            <a:bodyPr/>
            <a:lstStyle/>
            <a:p>
              <a:endParaRPr lang="fr-FR"/>
            </a:p>
          </p:txBody>
        </p:sp>
        <p:sp>
          <p:nvSpPr>
            <p:cNvPr id="39959" name="Line 23"/>
            <p:cNvSpPr>
              <a:spLocks noChangeShapeType="1"/>
            </p:cNvSpPr>
            <p:nvPr/>
          </p:nvSpPr>
          <p:spPr bwMode="auto">
            <a:xfrm>
              <a:off x="1039" y="2167"/>
              <a:ext cx="0" cy="270"/>
            </a:xfrm>
            <a:prstGeom prst="line">
              <a:avLst/>
            </a:prstGeom>
            <a:noFill/>
            <a:ln w="12700">
              <a:solidFill>
                <a:srgbClr val="000000"/>
              </a:solidFill>
              <a:round/>
              <a:headEnd type="none" w="sm" len="sm"/>
              <a:tailEnd type="none" w="sm" len="sm"/>
            </a:ln>
          </p:spPr>
          <p:txBody>
            <a:bodyPr/>
            <a:lstStyle/>
            <a:p>
              <a:endParaRPr lang="fr-FR"/>
            </a:p>
          </p:txBody>
        </p:sp>
        <p:sp>
          <p:nvSpPr>
            <p:cNvPr id="39960" name="Line 24"/>
            <p:cNvSpPr>
              <a:spLocks noChangeShapeType="1"/>
            </p:cNvSpPr>
            <p:nvPr/>
          </p:nvSpPr>
          <p:spPr bwMode="auto">
            <a:xfrm>
              <a:off x="794" y="2433"/>
              <a:ext cx="0" cy="189"/>
            </a:xfrm>
            <a:prstGeom prst="line">
              <a:avLst/>
            </a:prstGeom>
            <a:noFill/>
            <a:ln w="12700">
              <a:solidFill>
                <a:srgbClr val="000000"/>
              </a:solidFill>
              <a:round/>
              <a:headEnd type="none" w="sm" len="sm"/>
              <a:tailEnd type="none" w="sm" len="sm"/>
            </a:ln>
          </p:spPr>
          <p:txBody>
            <a:bodyPr/>
            <a:lstStyle/>
            <a:p>
              <a:endParaRPr lang="fr-FR"/>
            </a:p>
          </p:txBody>
        </p:sp>
        <p:sp>
          <p:nvSpPr>
            <p:cNvPr id="39961" name="Line 25"/>
            <p:cNvSpPr>
              <a:spLocks noChangeShapeType="1"/>
            </p:cNvSpPr>
            <p:nvPr/>
          </p:nvSpPr>
          <p:spPr bwMode="auto">
            <a:xfrm>
              <a:off x="2194" y="2433"/>
              <a:ext cx="0" cy="189"/>
            </a:xfrm>
            <a:prstGeom prst="line">
              <a:avLst/>
            </a:prstGeom>
            <a:noFill/>
            <a:ln w="12700">
              <a:solidFill>
                <a:srgbClr val="000000"/>
              </a:solidFill>
              <a:round/>
              <a:headEnd type="none" w="sm" len="sm"/>
              <a:tailEnd type="none" w="sm" len="sm"/>
            </a:ln>
          </p:spPr>
          <p:txBody>
            <a:bodyPr/>
            <a:lstStyle/>
            <a:p>
              <a:endParaRPr lang="fr-FR"/>
            </a:p>
          </p:txBody>
        </p:sp>
        <p:sp>
          <p:nvSpPr>
            <p:cNvPr id="39962" name="Line 26"/>
            <p:cNvSpPr>
              <a:spLocks noChangeShapeType="1"/>
            </p:cNvSpPr>
            <p:nvPr/>
          </p:nvSpPr>
          <p:spPr bwMode="auto">
            <a:xfrm>
              <a:off x="3461" y="2433"/>
              <a:ext cx="0" cy="189"/>
            </a:xfrm>
            <a:prstGeom prst="line">
              <a:avLst/>
            </a:prstGeom>
            <a:noFill/>
            <a:ln w="12700">
              <a:solidFill>
                <a:srgbClr val="000000"/>
              </a:solidFill>
              <a:round/>
              <a:headEnd type="none" w="sm" len="sm"/>
              <a:tailEnd type="none" w="sm" len="sm"/>
            </a:ln>
          </p:spPr>
          <p:txBody>
            <a:bodyPr/>
            <a:lstStyle/>
            <a:p>
              <a:endParaRPr lang="fr-FR"/>
            </a:p>
          </p:txBody>
        </p:sp>
        <p:sp>
          <p:nvSpPr>
            <p:cNvPr id="39963" name="Line 27"/>
            <p:cNvSpPr>
              <a:spLocks noChangeShapeType="1"/>
            </p:cNvSpPr>
            <p:nvPr/>
          </p:nvSpPr>
          <p:spPr bwMode="auto">
            <a:xfrm>
              <a:off x="3386" y="3122"/>
              <a:ext cx="0" cy="200"/>
            </a:xfrm>
            <a:prstGeom prst="line">
              <a:avLst/>
            </a:prstGeom>
            <a:noFill/>
            <a:ln w="12700">
              <a:solidFill>
                <a:srgbClr val="000000"/>
              </a:solidFill>
              <a:round/>
              <a:headEnd type="none" w="sm" len="sm"/>
              <a:tailEnd type="none" w="sm" len="sm"/>
            </a:ln>
          </p:spPr>
          <p:txBody>
            <a:bodyPr/>
            <a:lstStyle/>
            <a:p>
              <a:endParaRPr lang="fr-FR"/>
            </a:p>
          </p:txBody>
        </p:sp>
        <p:sp>
          <p:nvSpPr>
            <p:cNvPr id="39964" name="Line 28"/>
            <p:cNvSpPr>
              <a:spLocks noChangeShapeType="1"/>
            </p:cNvSpPr>
            <p:nvPr/>
          </p:nvSpPr>
          <p:spPr bwMode="auto">
            <a:xfrm>
              <a:off x="626" y="3122"/>
              <a:ext cx="0" cy="200"/>
            </a:xfrm>
            <a:prstGeom prst="line">
              <a:avLst/>
            </a:prstGeom>
            <a:noFill/>
            <a:ln w="12700">
              <a:solidFill>
                <a:srgbClr val="000000"/>
              </a:solidFill>
              <a:round/>
              <a:headEnd type="none" w="sm" len="sm"/>
              <a:tailEnd type="none" w="sm" len="sm"/>
            </a:ln>
          </p:spPr>
          <p:txBody>
            <a:bodyPr/>
            <a:lstStyle/>
            <a:p>
              <a:endParaRPr lang="fr-FR"/>
            </a:p>
          </p:txBody>
        </p:sp>
        <p:sp>
          <p:nvSpPr>
            <p:cNvPr id="39965" name="Line 29"/>
            <p:cNvSpPr>
              <a:spLocks noChangeShapeType="1"/>
            </p:cNvSpPr>
            <p:nvPr/>
          </p:nvSpPr>
          <p:spPr bwMode="auto">
            <a:xfrm>
              <a:off x="1994" y="3122"/>
              <a:ext cx="0" cy="200"/>
            </a:xfrm>
            <a:prstGeom prst="line">
              <a:avLst/>
            </a:prstGeom>
            <a:noFill/>
            <a:ln w="12700">
              <a:solidFill>
                <a:srgbClr val="000000"/>
              </a:solidFill>
              <a:round/>
              <a:headEnd type="none" w="sm" len="sm"/>
              <a:tailEnd type="none" w="sm" len="sm"/>
            </a:ln>
          </p:spPr>
          <p:txBody>
            <a:bodyPr/>
            <a:lstStyle/>
            <a:p>
              <a:endParaRPr lang="fr-FR"/>
            </a:p>
          </p:txBody>
        </p:sp>
        <p:sp>
          <p:nvSpPr>
            <p:cNvPr id="39966" name="Line 30"/>
            <p:cNvSpPr>
              <a:spLocks noChangeShapeType="1"/>
            </p:cNvSpPr>
            <p:nvPr/>
          </p:nvSpPr>
          <p:spPr bwMode="auto">
            <a:xfrm>
              <a:off x="781" y="2882"/>
              <a:ext cx="0" cy="236"/>
            </a:xfrm>
            <a:prstGeom prst="line">
              <a:avLst/>
            </a:prstGeom>
            <a:noFill/>
            <a:ln w="12700">
              <a:solidFill>
                <a:srgbClr val="000000"/>
              </a:solidFill>
              <a:round/>
              <a:headEnd type="none" w="sm" len="sm"/>
              <a:tailEnd type="none" w="sm" len="sm"/>
            </a:ln>
          </p:spPr>
          <p:txBody>
            <a:bodyPr/>
            <a:lstStyle/>
            <a:p>
              <a:endParaRPr lang="fr-FR"/>
            </a:p>
          </p:txBody>
        </p:sp>
        <p:sp>
          <p:nvSpPr>
            <p:cNvPr id="39967" name="Line 31"/>
            <p:cNvSpPr>
              <a:spLocks noChangeShapeType="1"/>
            </p:cNvSpPr>
            <p:nvPr/>
          </p:nvSpPr>
          <p:spPr bwMode="auto">
            <a:xfrm>
              <a:off x="4908" y="2164"/>
              <a:ext cx="0" cy="463"/>
            </a:xfrm>
            <a:prstGeom prst="line">
              <a:avLst/>
            </a:prstGeom>
            <a:noFill/>
            <a:ln w="12700">
              <a:solidFill>
                <a:srgbClr val="000000"/>
              </a:solidFill>
              <a:round/>
              <a:headEnd type="none" w="sm" len="sm"/>
              <a:tailEnd type="none" w="sm" len="sm"/>
            </a:ln>
          </p:spPr>
          <p:txBody>
            <a:bodyPr/>
            <a:lstStyle/>
            <a:p>
              <a:endParaRPr lang="fr-FR"/>
            </a:p>
          </p:txBody>
        </p:sp>
      </p:grpSp>
      <p:sp>
        <p:nvSpPr>
          <p:cNvPr id="39941" name="Oval 32"/>
          <p:cNvSpPr>
            <a:spLocks noChangeArrowheads="1"/>
          </p:cNvSpPr>
          <p:nvPr/>
        </p:nvSpPr>
        <p:spPr bwMode="auto">
          <a:xfrm rot="-1389726">
            <a:off x="77725" y="1502948"/>
            <a:ext cx="3238476" cy="1058862"/>
          </a:xfrm>
          <a:prstGeom prst="ellipse">
            <a:avLst/>
          </a:prstGeom>
          <a:ln>
            <a:headEnd/>
            <a:tailEnd/>
          </a:ln>
        </p:spPr>
        <p:style>
          <a:lnRef idx="0">
            <a:schemeClr val="accent3"/>
          </a:lnRef>
          <a:fillRef idx="3">
            <a:schemeClr val="accent3"/>
          </a:fillRef>
          <a:effectRef idx="3">
            <a:schemeClr val="accent3"/>
          </a:effectRef>
          <a:fontRef idx="minor">
            <a:schemeClr val="lt1"/>
          </a:fontRef>
        </p:style>
        <p:txBody>
          <a:bodyPr wrap="none" lIns="92075" tIns="46038" rIns="92075" bIns="46038" anchor="ctr"/>
          <a:lstStyle/>
          <a:p>
            <a:pPr marL="342900" indent="-342900" algn="ctr" eaLnBrk="0" hangingPunct="0">
              <a:spcBef>
                <a:spcPct val="20000"/>
              </a:spcBef>
              <a:buClr>
                <a:srgbClr val="FF5050"/>
              </a:buClr>
            </a:pPr>
            <a:r>
              <a:rPr lang="fr-CH" sz="2400" b="1" i="1" dirty="0" smtClean="0">
                <a:solidFill>
                  <a:srgbClr val="000000"/>
                </a:solidFill>
                <a:latin typeface="Times New Roman" pitchFamily="18" charset="0"/>
              </a:rPr>
              <a:t>BIEN PLANIFIER</a:t>
            </a:r>
            <a:endParaRPr lang="en-US" sz="2400" b="1" i="1" dirty="0">
              <a:solidFill>
                <a:srgbClr val="000000"/>
              </a:solidFill>
              <a:latin typeface="Times New Roman" pitchFamily="18" charset="0"/>
            </a:endParaRPr>
          </a:p>
        </p:txBody>
      </p:sp>
    </p:spTree>
  </p:cSld>
  <p:clrMapOvr>
    <a:masterClrMapping/>
  </p:clrMapOvr>
  <p:transition spd="slow">
    <p:pull dir="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
          </p:nvPr>
        </p:nvSpPr>
        <p:spPr/>
        <p:txBody>
          <a:bodyPr/>
          <a:lstStyle/>
          <a:p>
            <a:pPr marL="0" lvl="0" indent="0">
              <a:spcBef>
                <a:spcPct val="0"/>
              </a:spcBef>
              <a:buClrTx/>
              <a:buSzTx/>
              <a:buFont typeface="Arial" pitchFamily="34" charset="0"/>
              <a:buChar char="•"/>
              <a:defRPr/>
            </a:pPr>
            <a:endParaRPr lang="fr-FR" sz="2400" dirty="0" smtClean="0">
              <a:latin typeface="Times New Roman" pitchFamily="18" charset="0"/>
              <a:cs typeface="Times New Roman" pitchFamily="18" charset="0"/>
            </a:endParaRP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Etude préalable</a:t>
            </a: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Etude de faisabilité</a:t>
            </a: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Etude fonctionnel</a:t>
            </a: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Etude d’adéquation</a:t>
            </a: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Conduite du changement</a:t>
            </a:r>
          </a:p>
          <a:p>
            <a:pPr marL="0" lvl="0" indent="0">
              <a:spcBef>
                <a:spcPct val="0"/>
              </a:spcBef>
              <a:buClrTx/>
              <a:buSzTx/>
              <a:buFont typeface="Arial" pitchFamily="34" charset="0"/>
              <a:buChar char="•"/>
              <a:defRPr/>
            </a:pPr>
            <a:r>
              <a:rPr lang="fr-FR" sz="2400" dirty="0" smtClean="0">
                <a:latin typeface="Times New Roman" pitchFamily="18" charset="0"/>
                <a:cs typeface="Times New Roman" pitchFamily="18" charset="0"/>
              </a:rPr>
              <a:t> Etude détaillée</a:t>
            </a:r>
          </a:p>
          <a:p>
            <a:pPr marL="0" lvl="0" indent="0">
              <a:spcBef>
                <a:spcPct val="0"/>
              </a:spcBef>
              <a:buClrTx/>
              <a:buSzTx/>
              <a:buFont typeface="Arial" pitchFamily="34" charset="0"/>
              <a:buChar char="•"/>
              <a:defRPr/>
            </a:pPr>
            <a:r>
              <a:rPr lang="fr-FR" sz="2400" dirty="0" smtClean="0"/>
              <a:t> Etude de charge Planning et jalons </a:t>
            </a:r>
            <a:r>
              <a:rPr lang="fr-FR" sz="2400" dirty="0" smtClean="0">
                <a:hlinkClick r:id="rId3" action="ppaction://hlinkfile"/>
              </a:rPr>
              <a:t>1Planning.docx</a:t>
            </a:r>
            <a:r>
              <a:rPr lang="fr-FR" sz="2400" dirty="0" smtClean="0"/>
              <a:t> </a:t>
            </a:r>
          </a:p>
          <a:p>
            <a:pPr marL="0" lvl="0" indent="0">
              <a:spcBef>
                <a:spcPct val="0"/>
              </a:spcBef>
              <a:buClrTx/>
              <a:buSzTx/>
              <a:buFont typeface="Arial" pitchFamily="34" charset="0"/>
              <a:buChar char="•"/>
              <a:defRPr/>
            </a:pPr>
            <a:r>
              <a:rPr lang="fr-FR" sz="2400" dirty="0" smtClean="0"/>
              <a:t> Réalisation et codage</a:t>
            </a:r>
          </a:p>
          <a:p>
            <a:pPr marL="0" lvl="0" indent="0">
              <a:spcBef>
                <a:spcPct val="0"/>
              </a:spcBef>
              <a:buClrTx/>
              <a:buSzTx/>
              <a:buFont typeface="Arial" pitchFamily="34" charset="0"/>
              <a:buChar char="•"/>
              <a:defRPr/>
            </a:pPr>
            <a:r>
              <a:rPr lang="fr-FR" sz="2400" dirty="0" smtClean="0"/>
              <a:t> Réalisation documentaire</a:t>
            </a:r>
          </a:p>
          <a:p>
            <a:pPr marL="0" lvl="0" indent="0">
              <a:spcBef>
                <a:spcPct val="0"/>
              </a:spcBef>
              <a:buClrTx/>
              <a:buSzTx/>
              <a:buFont typeface="Arial" pitchFamily="34" charset="0"/>
              <a:buChar char="•"/>
              <a:defRPr/>
            </a:pPr>
            <a:r>
              <a:rPr lang="fr-FR" sz="2400" dirty="0" smtClean="0"/>
              <a:t> Test unitaires</a:t>
            </a:r>
            <a:endParaRPr lang="fr-FR" sz="2400" dirty="0"/>
          </a:p>
        </p:txBody>
      </p:sp>
      <p:sp>
        <p:nvSpPr>
          <p:cNvPr id="3" name="Titre 2"/>
          <p:cNvSpPr>
            <a:spLocks noGrp="1"/>
          </p:cNvSpPr>
          <p:nvPr>
            <p:ph type="title"/>
          </p:nvPr>
        </p:nvSpPr>
        <p:spPr/>
        <p:txBody>
          <a:bodyPr/>
          <a:lstStyle/>
          <a:p>
            <a:pPr algn="ctr"/>
            <a:r>
              <a:rPr lang="fr-FR" sz="3600" b="1" dirty="0" smtClean="0">
                <a:latin typeface="Times New Roman" pitchFamily="18" charset="0"/>
                <a:cs typeface="Times New Roman" pitchFamily="18" charset="0"/>
              </a:rPr>
              <a:t>PRINCIPALES PHASES PROJET</a:t>
            </a:r>
            <a:endParaRPr lang="fr-FR" sz="3600" b="1" dirty="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fontScale="90000"/>
          </a:bodyPr>
          <a:lstStyle/>
          <a:p>
            <a:pPr algn="ctr" fontAlgn="auto">
              <a:spcAft>
                <a:spcPts val="0"/>
              </a:spcAft>
              <a:defRPr/>
            </a:pPr>
            <a:r>
              <a:rPr lang="fr-FR" b="1" dirty="0" smtClean="0">
                <a:latin typeface="Times New Roman" pitchFamily="18" charset="0"/>
                <a:cs typeface="Times New Roman" pitchFamily="18" charset="0"/>
              </a:rPr>
              <a:t>APPROCHES DE GESTION DU CYCLE DE VIE DU LOGICIEL</a:t>
            </a:r>
          </a:p>
        </p:txBody>
      </p:sp>
      <p:sp>
        <p:nvSpPr>
          <p:cNvPr id="30723" name="Espace réservé du contenu 2"/>
          <p:cNvSpPr>
            <a:spLocks noGrp="1"/>
          </p:cNvSpPr>
          <p:nvPr>
            <p:ph idx="1"/>
          </p:nvPr>
        </p:nvSpPr>
        <p:spPr>
          <a:xfrm>
            <a:off x="395536" y="1916832"/>
            <a:ext cx="8363272" cy="4525963"/>
          </a:xfrm>
        </p:spPr>
        <p:txBody>
          <a:bodyPr>
            <a:normAutofit/>
          </a:bodyPr>
          <a:lstStyle/>
          <a:p>
            <a:r>
              <a:rPr lang="fr-FR" dirty="0" smtClean="0">
                <a:latin typeface="Times New Roman" pitchFamily="18" charset="0"/>
                <a:cs typeface="Times New Roman" pitchFamily="18" charset="0"/>
              </a:rPr>
              <a:t>Rôle du cahier des charges : Fonctionnel/Technique</a:t>
            </a:r>
          </a:p>
          <a:p>
            <a:r>
              <a:rPr lang="fr-FR" dirty="0" smtClean="0">
                <a:latin typeface="Times New Roman" pitchFamily="18" charset="0"/>
                <a:cs typeface="Times New Roman" pitchFamily="18" charset="0"/>
              </a:rPr>
              <a:t>Interaction entre MOE et MOA : au début ou à la fin.</a:t>
            </a:r>
          </a:p>
          <a:p>
            <a:r>
              <a:rPr lang="fr-FR" dirty="0" smtClean="0">
                <a:latin typeface="Times New Roman" pitchFamily="18" charset="0"/>
                <a:cs typeface="Times New Roman" pitchFamily="18" charset="0"/>
              </a:rPr>
              <a:t>Organisation du développement de l’application : livrable , complet  et global</a:t>
            </a:r>
          </a:p>
        </p:txBody>
      </p:sp>
    </p:spTree>
  </p:cSld>
  <p:clrMapOvr>
    <a:masterClrMapping/>
  </p:clrMapOvr>
  <p:transition spd="slow">
    <p:pull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6C1790C9-E2F6-4F92-91AC-3DABDD8BFD52}" type="datetime1">
              <a:rPr lang="fr-FR" smtClean="0"/>
              <a:pPr fontAlgn="base">
                <a:spcBef>
                  <a:spcPct val="0"/>
                </a:spcBef>
                <a:spcAft>
                  <a:spcPct val="0"/>
                </a:spcAft>
                <a:defRPr/>
              </a:pPr>
              <a:t>12/01/2013</a:t>
            </a:fld>
            <a:endParaRPr lang="fr-FR" smtClean="0"/>
          </a:p>
        </p:txBody>
      </p:sp>
      <p:sp>
        <p:nvSpPr>
          <p:cNvPr id="9219" name="Espace réservé du numéro de diapositive 5"/>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802875AB-9207-40FB-BED4-622A49B27265}" type="slidenum">
              <a:rPr lang="fr-FR" smtClean="0"/>
              <a:pPr algn="r" fontAlgn="base">
                <a:spcBef>
                  <a:spcPct val="0"/>
                </a:spcBef>
                <a:spcAft>
                  <a:spcPct val="0"/>
                </a:spcAft>
                <a:defRPr/>
              </a:pPr>
              <a:t>3</a:t>
            </a:fld>
            <a:endParaRPr lang="fr-FR" smtClean="0"/>
          </a:p>
        </p:txBody>
      </p:sp>
      <p:sp>
        <p:nvSpPr>
          <p:cNvPr id="4100" name="Rectangle 2"/>
          <p:cNvSpPr>
            <a:spLocks noGrp="1" noChangeArrowheads="1"/>
          </p:cNvSpPr>
          <p:nvPr>
            <p:ph type="title"/>
          </p:nvPr>
        </p:nvSpPr>
        <p:spPr>
          <a:xfrm>
            <a:off x="1143000" y="571500"/>
            <a:ext cx="6529388" cy="685800"/>
          </a:xfrm>
          <a:solidFill>
            <a:schemeClr val="accent2">
              <a:lumMod val="60000"/>
              <a:lumOff val="40000"/>
            </a:schemeClr>
          </a:solidFill>
        </p:spPr>
        <p:txBody>
          <a:bodyPr>
            <a:normAutofit fontScale="90000"/>
          </a:bodyPr>
          <a:lstStyle/>
          <a:p>
            <a:pPr eaLnBrk="1" fontAlgn="auto" hangingPunct="1">
              <a:spcAft>
                <a:spcPts val="0"/>
              </a:spcAft>
              <a:defRPr/>
            </a:pPr>
            <a:r>
              <a:rPr lang="fr-FR" b="1" dirty="0" smtClean="0"/>
              <a:t>Qu’est ce qu’un projet ?</a:t>
            </a:r>
          </a:p>
        </p:txBody>
      </p:sp>
      <p:sp>
        <p:nvSpPr>
          <p:cNvPr id="4101" name="Rectangle 3"/>
          <p:cNvSpPr>
            <a:spLocks noGrp="1" noChangeArrowheads="1"/>
          </p:cNvSpPr>
          <p:nvPr>
            <p:ph type="body" idx="1"/>
          </p:nvPr>
        </p:nvSpPr>
        <p:spPr>
          <a:xfrm>
            <a:off x="539750" y="1714500"/>
            <a:ext cx="8032750" cy="4857750"/>
          </a:xfrm>
        </p:spPr>
        <p:txBody>
          <a:bodyPr>
            <a:noAutofit/>
          </a:bodyPr>
          <a:lstStyle/>
          <a:p>
            <a:pPr indent="-57150" algn="just" eaLnBrk="1" fontAlgn="auto" hangingPunct="1">
              <a:lnSpc>
                <a:spcPct val="150000"/>
              </a:lnSpc>
              <a:spcAft>
                <a:spcPts val="0"/>
              </a:spcAft>
              <a:buFont typeface="Arial" pitchFamily="34" charset="0"/>
              <a:buNone/>
              <a:defRPr/>
            </a:pPr>
            <a:r>
              <a:rPr lang="fr-FR" sz="2800" dirty="0" smtClean="0">
                <a:latin typeface="Times New Roman" pitchFamily="18" charset="0"/>
                <a:cs typeface="Times New Roman" pitchFamily="18" charset="0"/>
              </a:rPr>
              <a:t>Un projet  est «Un processus unique qui consiste en un ensemble d’activités coordonnées et maîtrisées comportant des </a:t>
            </a:r>
            <a:r>
              <a:rPr lang="fr-FR" sz="2800" b="1" dirty="0" smtClean="0">
                <a:latin typeface="Times New Roman" pitchFamily="18" charset="0"/>
                <a:cs typeface="Times New Roman" pitchFamily="18" charset="0"/>
              </a:rPr>
              <a:t>dates de début et de fin</a:t>
            </a:r>
            <a:r>
              <a:rPr lang="fr-FR" sz="2800" dirty="0" smtClean="0">
                <a:latin typeface="Times New Roman" pitchFamily="18" charset="0"/>
                <a:cs typeface="Times New Roman" pitchFamily="18" charset="0"/>
              </a:rPr>
              <a:t>, entrepris dans le but d’atteindre un </a:t>
            </a:r>
            <a:r>
              <a:rPr lang="fr-FR" sz="2800" b="1" dirty="0" smtClean="0">
                <a:latin typeface="Times New Roman" pitchFamily="18" charset="0"/>
                <a:cs typeface="Times New Roman" pitchFamily="18" charset="0"/>
              </a:rPr>
              <a:t>objectif</a:t>
            </a:r>
            <a:r>
              <a:rPr lang="fr-FR" sz="2800" dirty="0" smtClean="0">
                <a:latin typeface="Times New Roman" pitchFamily="18" charset="0"/>
                <a:cs typeface="Times New Roman" pitchFamily="18" charset="0"/>
              </a:rPr>
              <a:t> conforme à des </a:t>
            </a:r>
            <a:r>
              <a:rPr lang="fr-FR" sz="2800" b="1" dirty="0" smtClean="0">
                <a:latin typeface="Times New Roman" pitchFamily="18" charset="0"/>
                <a:cs typeface="Times New Roman" pitchFamily="18" charset="0"/>
              </a:rPr>
              <a:t>exigences</a:t>
            </a:r>
            <a:r>
              <a:rPr lang="fr-FR" sz="2800" dirty="0" smtClean="0">
                <a:latin typeface="Times New Roman" pitchFamily="18" charset="0"/>
                <a:cs typeface="Times New Roman" pitchFamily="18" charset="0"/>
              </a:rPr>
              <a:t> spécifiques, incluant les contraintes de </a:t>
            </a:r>
            <a:r>
              <a:rPr lang="fr-FR" sz="2800" b="1" dirty="0" smtClean="0">
                <a:latin typeface="Times New Roman" pitchFamily="18" charset="0"/>
                <a:cs typeface="Times New Roman" pitchFamily="18" charset="0"/>
              </a:rPr>
              <a:t>délais</a:t>
            </a:r>
            <a:r>
              <a:rPr lang="fr-FR" sz="2800" dirty="0" smtClean="0">
                <a:latin typeface="Times New Roman" pitchFamily="18" charset="0"/>
                <a:cs typeface="Times New Roman" pitchFamily="18" charset="0"/>
              </a:rPr>
              <a:t>, de </a:t>
            </a:r>
            <a:r>
              <a:rPr lang="fr-FR" sz="2800" b="1" dirty="0" smtClean="0">
                <a:latin typeface="Times New Roman" pitchFamily="18" charset="0"/>
                <a:cs typeface="Times New Roman" pitchFamily="18" charset="0"/>
              </a:rPr>
              <a:t>coûts</a:t>
            </a:r>
            <a:r>
              <a:rPr lang="fr-FR" sz="2800" dirty="0" smtClean="0">
                <a:latin typeface="Times New Roman" pitchFamily="18" charset="0"/>
                <a:cs typeface="Times New Roman" pitchFamily="18" charset="0"/>
              </a:rPr>
              <a:t> et de </a:t>
            </a:r>
            <a:r>
              <a:rPr lang="fr-FR" sz="2800" b="1" dirty="0" smtClean="0">
                <a:latin typeface="Times New Roman" pitchFamily="18" charset="0"/>
                <a:cs typeface="Times New Roman" pitchFamily="18" charset="0"/>
              </a:rPr>
              <a:t>ressources</a:t>
            </a:r>
            <a:r>
              <a:rPr lang="fr-FR" sz="2800" dirty="0" smtClean="0">
                <a:latin typeface="Times New Roman" pitchFamily="18" charset="0"/>
                <a:cs typeface="Times New Roman" pitchFamily="18" charset="0"/>
              </a:rPr>
              <a:t>. »</a:t>
            </a:r>
          </a:p>
          <a:p>
            <a:pPr marL="640080" lvl="1" indent="-209550" algn="ctr" eaLnBrk="1" fontAlgn="auto" hangingPunct="1">
              <a:lnSpc>
                <a:spcPct val="150000"/>
              </a:lnSpc>
              <a:spcBef>
                <a:spcPct val="50000"/>
              </a:spcBef>
              <a:spcAft>
                <a:spcPts val="0"/>
              </a:spcAft>
              <a:buFont typeface="Wingdings" pitchFamily="2" charset="2"/>
              <a:buNone/>
              <a:defRPr/>
            </a:pPr>
            <a:r>
              <a:rPr lang="fr-FR" sz="2800" dirty="0" smtClean="0">
                <a:latin typeface="Times New Roman" pitchFamily="18" charset="0"/>
                <a:cs typeface="Times New Roman" pitchFamily="18" charset="0"/>
              </a:rPr>
              <a:t>		</a:t>
            </a:r>
            <a:r>
              <a:rPr lang="fr-FR" sz="2800" i="1" dirty="0" smtClean="0">
                <a:latin typeface="Times New Roman" pitchFamily="18" charset="0"/>
                <a:cs typeface="Times New Roman" pitchFamily="18" charset="0"/>
              </a:rPr>
              <a:t>(source : norme ISO 9000, version 2008)</a:t>
            </a:r>
            <a:endParaRPr lang="fr-FR" sz="2800" dirty="0" smtClean="0">
              <a:latin typeface="Times New Roman" pitchFamily="18" charset="0"/>
              <a:cs typeface="Times New Roman" pitchFamily="18" charset="0"/>
            </a:endParaRPr>
          </a:p>
          <a:p>
            <a:pPr marL="320040" indent="-320040" algn="just" eaLnBrk="1" fontAlgn="auto" hangingPunct="1">
              <a:lnSpc>
                <a:spcPct val="150000"/>
              </a:lnSpc>
              <a:spcAft>
                <a:spcPts val="0"/>
              </a:spcAft>
              <a:buFont typeface="Wingdings" pitchFamily="2" charset="2"/>
              <a:buNone/>
              <a:defRPr/>
            </a:pPr>
            <a:endParaRPr lang="fr-FR"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1"/>
          <p:cNvSpPr>
            <a:spLocks noGrp="1"/>
          </p:cNvSpPr>
          <p:nvPr>
            <p:ph type="title"/>
          </p:nvPr>
        </p:nvSpPr>
        <p:spPr>
          <a:xfrm>
            <a:off x="827584" y="260648"/>
            <a:ext cx="8001000" cy="1143000"/>
          </a:xfrm>
        </p:spPr>
        <p:txBody>
          <a:bodyPr/>
          <a:lstStyle/>
          <a:p>
            <a:pPr algn="ctr"/>
            <a:r>
              <a:rPr lang="fr-FR" b="1" dirty="0" smtClean="0">
                <a:latin typeface="Times New Roman" pitchFamily="18" charset="0"/>
                <a:cs typeface="Times New Roman" pitchFamily="18" charset="0"/>
              </a:rPr>
              <a:t>TYPES DE MAINTENANCE</a:t>
            </a:r>
          </a:p>
        </p:txBody>
      </p:sp>
      <p:sp>
        <p:nvSpPr>
          <p:cNvPr id="32771" name="Espace réservé du contenu 2"/>
          <p:cNvSpPr>
            <a:spLocks noGrp="1"/>
          </p:cNvSpPr>
          <p:nvPr>
            <p:ph idx="1"/>
          </p:nvPr>
        </p:nvSpPr>
        <p:spPr/>
        <p:txBody>
          <a:bodyPr>
            <a:normAutofit/>
          </a:bodyPr>
          <a:lstStyle/>
          <a:p>
            <a:r>
              <a:rPr lang="fr-FR" sz="3600" b="1" dirty="0" smtClean="0">
                <a:latin typeface="Times New Roman" pitchFamily="18" charset="0"/>
                <a:cs typeface="Times New Roman" pitchFamily="18" charset="0"/>
              </a:rPr>
              <a:t>Maintenance corrective </a:t>
            </a:r>
            <a:r>
              <a:rPr lang="fr-FR" sz="3600" dirty="0" smtClean="0">
                <a:latin typeface="Times New Roman" pitchFamily="18" charset="0"/>
                <a:cs typeface="Times New Roman" pitchFamily="18" charset="0"/>
              </a:rPr>
              <a:t>: correction des vices cachés du système sans coût supplémentaire et dans un court délai selon un contrat.</a:t>
            </a:r>
          </a:p>
          <a:p>
            <a:r>
              <a:rPr lang="fr-FR" sz="3600" b="1" dirty="0" smtClean="0">
                <a:latin typeface="Times New Roman" pitchFamily="18" charset="0"/>
                <a:cs typeface="Times New Roman" pitchFamily="18" charset="0"/>
              </a:rPr>
              <a:t>Maintenance évolutive </a:t>
            </a:r>
            <a:r>
              <a:rPr lang="fr-FR" sz="3600" dirty="0" smtClean="0">
                <a:latin typeface="Times New Roman" pitchFamily="18" charset="0"/>
                <a:cs typeface="Times New Roman" pitchFamily="18" charset="0"/>
              </a:rPr>
              <a:t>: évolution du logiciel en fonction de celle des  besoins (motifs internes et externes)</a:t>
            </a:r>
          </a:p>
        </p:txBody>
      </p:sp>
    </p:spTree>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260648"/>
            <a:ext cx="8001000" cy="1143000"/>
          </a:xfrm>
        </p:spPr>
        <p:txBody>
          <a:bodyPr/>
          <a:lstStyle/>
          <a:p>
            <a:pPr algn="ctr"/>
            <a:r>
              <a:rPr lang="fr-FR" b="1" dirty="0" smtClean="0">
                <a:latin typeface="Times New Roman" pitchFamily="18" charset="0"/>
                <a:cs typeface="Times New Roman" pitchFamily="18" charset="0"/>
              </a:rPr>
              <a:t>GESTION DES RISQUES</a:t>
            </a:r>
            <a:endParaRPr lang="fr-FR" b="1" dirty="0">
              <a:latin typeface="Times New Roman" pitchFamily="18" charset="0"/>
              <a:cs typeface="Times New Roman" pitchFamily="18" charset="0"/>
            </a:endParaRPr>
          </a:p>
        </p:txBody>
      </p:sp>
      <p:sp>
        <p:nvSpPr>
          <p:cNvPr id="3" name="Espace réservé du contenu 2"/>
          <p:cNvSpPr>
            <a:spLocks noGrp="1"/>
          </p:cNvSpPr>
          <p:nvPr>
            <p:ph idx="1"/>
          </p:nvPr>
        </p:nvSpPr>
        <p:spPr>
          <a:xfrm>
            <a:off x="0" y="1600200"/>
            <a:ext cx="9144000" cy="4525963"/>
          </a:xfrm>
        </p:spPr>
        <p:txBody>
          <a:bodyPr>
            <a:normAutofit lnSpcReduction="10000"/>
          </a:bodyPr>
          <a:lstStyle/>
          <a:p>
            <a:pPr>
              <a:buNone/>
            </a:pPr>
            <a:endParaRPr lang="fr-FR" dirty="0" smtClean="0"/>
          </a:p>
          <a:p>
            <a:r>
              <a:rPr lang="fr-FR" b="1" dirty="0" smtClean="0">
                <a:latin typeface="Times New Roman" pitchFamily="18" charset="0"/>
                <a:cs typeface="Times New Roman" pitchFamily="18" charset="0"/>
              </a:rPr>
              <a:t>RISQUE</a:t>
            </a:r>
            <a:r>
              <a:rPr lang="fr-FR" dirty="0" smtClean="0">
                <a:latin typeface="Times New Roman" pitchFamily="18" charset="0"/>
                <a:cs typeface="Times New Roman" pitchFamily="18" charset="0"/>
              </a:rPr>
              <a:t> = </a:t>
            </a:r>
            <a:r>
              <a:rPr lang="fr-FR" sz="2800" dirty="0" smtClean="0">
                <a:latin typeface="Times New Roman" pitchFamily="18" charset="0"/>
                <a:cs typeface="Times New Roman" pitchFamily="18" charset="0"/>
              </a:rPr>
              <a:t>MENACE * VULNÉRABILITÉ * IMPACT</a:t>
            </a:r>
          </a:p>
          <a:p>
            <a:pPr>
              <a:buNone/>
            </a:pPr>
            <a:endParaRPr lang="fr-FR" dirty="0" smtClean="0">
              <a:latin typeface="Times New Roman" pitchFamily="18" charset="0"/>
              <a:cs typeface="Times New Roman" pitchFamily="18" charset="0"/>
            </a:endParaRPr>
          </a:p>
          <a:p>
            <a:r>
              <a:rPr lang="fr-FR" sz="2400" b="1" dirty="0" smtClean="0">
                <a:latin typeface="Times New Roman" pitchFamily="18" charset="0"/>
                <a:cs typeface="Times New Roman" pitchFamily="18" charset="0"/>
              </a:rPr>
              <a:t>CRITICITÉ</a:t>
            </a:r>
            <a:r>
              <a:rPr lang="fr-FR" dirty="0" smtClean="0">
                <a:latin typeface="Times New Roman" pitchFamily="18" charset="0"/>
                <a:cs typeface="Times New Roman" pitchFamily="18" charset="0"/>
              </a:rPr>
              <a:t> </a:t>
            </a:r>
            <a:r>
              <a:rPr lang="fr-FR" b="1" dirty="0" smtClean="0">
                <a:latin typeface="Times New Roman" pitchFamily="18" charset="0"/>
                <a:cs typeface="Times New Roman" pitchFamily="18" charset="0"/>
              </a:rPr>
              <a:t>= </a:t>
            </a:r>
            <a:r>
              <a:rPr lang="fr-FR" sz="2400" dirty="0" smtClean="0">
                <a:latin typeface="Times New Roman" pitchFamily="18" charset="0"/>
                <a:cs typeface="Times New Roman" pitchFamily="18" charset="0"/>
              </a:rPr>
              <a:t>GRAVITÉ*PROBABILITÉ DE NON DÉTECTION</a:t>
            </a:r>
          </a:p>
          <a:p>
            <a:pPr>
              <a:buNone/>
            </a:pPr>
            <a:endParaRPr lang="fr-FR" sz="2400" dirty="0" smtClean="0">
              <a:latin typeface="Times New Roman" pitchFamily="18" charset="0"/>
              <a:cs typeface="Times New Roman" pitchFamily="18" charset="0"/>
            </a:endParaRPr>
          </a:p>
          <a:p>
            <a:pPr>
              <a:buNone/>
            </a:pPr>
            <a:r>
              <a:rPr lang="fr-FR" b="1" dirty="0" smtClean="0">
                <a:latin typeface="Times New Roman" pitchFamily="18" charset="0"/>
                <a:cs typeface="Times New Roman" pitchFamily="18" charset="0"/>
              </a:rPr>
              <a:t>ITIL :</a:t>
            </a:r>
            <a:r>
              <a:rPr lang="fr-FR" dirty="0" smtClean="0">
                <a:latin typeface="Times New Roman" pitchFamily="18" charset="0"/>
                <a:cs typeface="Times New Roman" pitchFamily="18" charset="0"/>
              </a:rPr>
              <a:t> Information </a:t>
            </a:r>
            <a:r>
              <a:rPr lang="fr-FR" dirty="0" err="1" smtClean="0">
                <a:latin typeface="Times New Roman" pitchFamily="18" charset="0"/>
                <a:cs typeface="Times New Roman" pitchFamily="18" charset="0"/>
              </a:rPr>
              <a:t>Technology</a:t>
            </a:r>
            <a:r>
              <a:rPr lang="fr-FR" dirty="0" smtClean="0">
                <a:latin typeface="Times New Roman" pitchFamily="18" charset="0"/>
                <a:cs typeface="Times New Roman" pitchFamily="18" charset="0"/>
              </a:rPr>
              <a:t> Infrastructure Library</a:t>
            </a:r>
          </a:p>
          <a:p>
            <a:pPr>
              <a:buNone/>
            </a:pPr>
            <a:r>
              <a:rPr lang="fr-FR" b="1" dirty="0" smtClean="0">
                <a:latin typeface="Times New Roman" pitchFamily="18" charset="0"/>
                <a:cs typeface="Times New Roman" pitchFamily="18" charset="0"/>
              </a:rPr>
              <a:t>DAM : Digital </a:t>
            </a:r>
            <a:r>
              <a:rPr lang="fr-FR" b="1" dirty="0" err="1" smtClean="0">
                <a:latin typeface="Times New Roman" pitchFamily="18" charset="0"/>
                <a:cs typeface="Times New Roman" pitchFamily="18" charset="0"/>
              </a:rPr>
              <a:t>Asset</a:t>
            </a:r>
            <a:r>
              <a:rPr lang="fr-FR" b="1" dirty="0" smtClean="0">
                <a:latin typeface="Times New Roman" pitchFamily="18" charset="0"/>
                <a:cs typeface="Times New Roman" pitchFamily="18" charset="0"/>
              </a:rPr>
              <a:t> Management</a:t>
            </a:r>
            <a:r>
              <a:rPr lang="fr-FR" dirty="0" smtClean="0">
                <a:latin typeface="Times New Roman" pitchFamily="18" charset="0"/>
                <a:cs typeface="Times New Roman" pitchFamily="18" charset="0"/>
              </a:rPr>
              <a:t> : gestion des ressources  numériques et multimédia.</a:t>
            </a:r>
          </a:p>
          <a:p>
            <a:pPr>
              <a:buNone/>
            </a:pPr>
            <a:r>
              <a:rPr lang="fr-FR" dirty="0" smtClean="0">
                <a:latin typeface="Times New Roman" pitchFamily="18" charset="0"/>
                <a:cs typeface="Times New Roman" pitchFamily="18" charset="0"/>
                <a:hlinkClick r:id="rId3" action="ppaction://hlinkfile"/>
              </a:rPr>
              <a:t>1FicheRisque.docx</a:t>
            </a:r>
            <a:endParaRPr lang="fr-FR" dirty="0">
              <a:latin typeface="Times New Roman" pitchFamily="18" charset="0"/>
              <a:cs typeface="Times New Roman" pitchFamily="18" charset="0"/>
            </a:endParaRPr>
          </a:p>
        </p:txBody>
      </p:sp>
    </p:spTree>
  </p:cSld>
  <p:clrMapOvr>
    <a:masterClrMapping/>
  </p:clrMapOvr>
  <p:transition spd="slow">
    <p:plus/>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836712"/>
            <a:ext cx="9144000" cy="6021288"/>
          </a:xfrm>
          <a:prstGeom prst="rect">
            <a:avLst/>
          </a:prstGeom>
          <a:noFill/>
          <a:ln w="9525">
            <a:noFill/>
            <a:miter lim="800000"/>
            <a:headEnd/>
            <a:tailEnd/>
          </a:ln>
        </p:spPr>
      </p:pic>
      <p:sp>
        <p:nvSpPr>
          <p:cNvPr id="3" name="ZoneTexte 2"/>
          <p:cNvSpPr txBox="1"/>
          <p:nvPr/>
        </p:nvSpPr>
        <p:spPr>
          <a:xfrm>
            <a:off x="251520" y="332656"/>
            <a:ext cx="8280920" cy="523220"/>
          </a:xfrm>
          <a:prstGeom prst="rect">
            <a:avLst/>
          </a:prstGeom>
          <a:noFill/>
        </p:spPr>
        <p:txBody>
          <a:bodyPr wrap="square" rtlCol="0">
            <a:spAutoFit/>
          </a:bodyPr>
          <a:lstStyle/>
          <a:p>
            <a:pPr algn="ctr"/>
            <a:r>
              <a:rPr lang="fr-FR" sz="2800" b="1" dirty="0" smtClean="0">
                <a:latin typeface="Times New Roman" pitchFamily="18" charset="0"/>
                <a:cs typeface="Times New Roman" pitchFamily="18" charset="0"/>
              </a:rPr>
              <a:t>DIFFÉRENTES ZONES DES RISQUES</a:t>
            </a:r>
            <a:endParaRPr lang="fr-FR" sz="2800" b="1" dirty="0">
              <a:latin typeface="Times New Roman" pitchFamily="18" charset="0"/>
              <a:cs typeface="Times New Roman" pitchFamily="18" charset="0"/>
            </a:endParaRPr>
          </a:p>
        </p:txBody>
      </p:sp>
    </p:spTree>
  </p:cSld>
  <p:clrMapOvr>
    <a:masterClrMapping/>
  </p:clrMapOvr>
  <p:transition spd="slow">
    <p:comb/>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dfavconsulting.com/gestion_projet/gestion.jpg"/>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slow">
    <p:comb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1"/>
          <p:cNvSpPr>
            <a:spLocks noGrp="1"/>
          </p:cNvSpPr>
          <p:nvPr>
            <p:ph type="title"/>
          </p:nvPr>
        </p:nvSpPr>
        <p:spPr>
          <a:xfrm>
            <a:off x="785786" y="500042"/>
            <a:ext cx="8001000" cy="881082"/>
          </a:xfrm>
        </p:spPr>
        <p:style>
          <a:lnRef idx="1">
            <a:schemeClr val="accent3"/>
          </a:lnRef>
          <a:fillRef idx="2">
            <a:schemeClr val="accent3"/>
          </a:fillRef>
          <a:effectRef idx="1">
            <a:schemeClr val="accent3"/>
          </a:effectRef>
          <a:fontRef idx="minor">
            <a:schemeClr val="dk1"/>
          </a:fontRef>
        </p:style>
        <p:txBody>
          <a:bodyPr>
            <a:normAutofit/>
          </a:bodyPr>
          <a:lstStyle/>
          <a:p>
            <a:pPr algn="ctr" eaLnBrk="1" fontAlgn="auto" hangingPunct="1">
              <a:spcAft>
                <a:spcPts val="0"/>
              </a:spcAft>
              <a:defRPr/>
            </a:pPr>
            <a:r>
              <a:rPr lang="fr-FR" dirty="0" smtClean="0">
                <a:ln w="18415" cmpd="sng">
                  <a:solidFill>
                    <a:srgbClr val="FFFFFF"/>
                  </a:solidFill>
                  <a:prstDash val="solid"/>
                </a:ln>
                <a:solidFill>
                  <a:schemeClr val="bg1"/>
                </a:solidFill>
                <a:effectLst>
                  <a:outerShdw blurRad="63500" dir="3600000" algn="tl" rotWithShape="0">
                    <a:srgbClr val="000000">
                      <a:alpha val="70000"/>
                    </a:srgbClr>
                  </a:outerShdw>
                </a:effectLst>
                <a:latin typeface="Times New Roman" pitchFamily="18" charset="0"/>
                <a:cs typeface="Times New Roman" pitchFamily="18" charset="0"/>
              </a:rPr>
              <a:t>PHASES SI</a:t>
            </a:r>
          </a:p>
        </p:txBody>
      </p:sp>
      <p:sp>
        <p:nvSpPr>
          <p:cNvPr id="25603"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BD9EEF21-6D39-46A8-8885-C3AB7A4A11C5}" type="datetime1">
              <a:rPr lang="fr-FR" smtClean="0"/>
              <a:pPr fontAlgn="base">
                <a:spcBef>
                  <a:spcPct val="0"/>
                </a:spcBef>
                <a:spcAft>
                  <a:spcPct val="0"/>
                </a:spcAft>
                <a:defRPr/>
              </a:pPr>
              <a:t>12/01/2013</a:t>
            </a:fld>
            <a:endParaRPr lang="fr-FR" smtClean="0"/>
          </a:p>
        </p:txBody>
      </p:sp>
      <p:sp>
        <p:nvSpPr>
          <p:cNvPr id="25604"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1DFCD37C-C4CD-4392-87D2-B5A7FCD78147}" type="slidenum">
              <a:rPr lang="fr-FR" smtClean="0"/>
              <a:pPr algn="r" fontAlgn="base">
                <a:spcBef>
                  <a:spcPct val="0"/>
                </a:spcBef>
                <a:spcAft>
                  <a:spcPct val="0"/>
                </a:spcAft>
                <a:defRPr/>
              </a:pPr>
              <a:t>34</a:t>
            </a:fld>
            <a:endParaRPr lang="fr-FR" smtClean="0"/>
          </a:p>
        </p:txBody>
      </p:sp>
      <p:sp>
        <p:nvSpPr>
          <p:cNvPr id="24581" name="ZoneTexte 5"/>
          <p:cNvSpPr txBox="1">
            <a:spLocks noChangeArrowheads="1"/>
          </p:cNvSpPr>
          <p:nvPr/>
        </p:nvSpPr>
        <p:spPr bwMode="auto">
          <a:xfrm>
            <a:off x="785813" y="1500188"/>
            <a:ext cx="8072437" cy="5878512"/>
          </a:xfrm>
          <a:prstGeom prst="rect">
            <a:avLst/>
          </a:prstGeom>
          <a:noFill/>
          <a:ln w="9525">
            <a:noFill/>
            <a:miter lim="800000"/>
            <a:headEnd/>
            <a:tailEnd/>
          </a:ln>
        </p:spPr>
        <p:txBody>
          <a:bodyPr>
            <a:spAutoFit/>
          </a:bodyPr>
          <a:lstStyle/>
          <a:p>
            <a:pPr>
              <a:lnSpc>
                <a:spcPct val="200000"/>
              </a:lnSpc>
              <a:buFont typeface="Wingdings" pitchFamily="2" charset="2"/>
              <a:buChar char="q"/>
            </a:pPr>
            <a:r>
              <a:rPr lang="fr-FR" sz="2400">
                <a:latin typeface="Times New Roman" pitchFamily="18" charset="0"/>
                <a:cs typeface="Times New Roman" pitchFamily="18" charset="0"/>
              </a:rPr>
              <a:t>Recette</a:t>
            </a:r>
          </a:p>
          <a:p>
            <a:pPr lvl="1">
              <a:lnSpc>
                <a:spcPct val="200000"/>
              </a:lnSpc>
              <a:buFont typeface="Wingdings" pitchFamily="2" charset="2"/>
              <a:buChar char="ü"/>
            </a:pPr>
            <a:r>
              <a:rPr lang="fr-FR" sz="2400">
                <a:latin typeface="Times New Roman" pitchFamily="18" charset="0"/>
                <a:cs typeface="Times New Roman" pitchFamily="18" charset="0"/>
              </a:rPr>
              <a:t>Intégration en environnement de recette </a:t>
            </a:r>
          </a:p>
          <a:p>
            <a:pPr lvl="1">
              <a:lnSpc>
                <a:spcPct val="200000"/>
              </a:lnSpc>
              <a:buFont typeface="Wingdings" pitchFamily="2" charset="2"/>
              <a:buChar char="ü"/>
            </a:pPr>
            <a:r>
              <a:rPr lang="fr-FR" sz="2400">
                <a:latin typeface="Times New Roman" pitchFamily="18" charset="0"/>
                <a:cs typeface="Times New Roman" pitchFamily="18" charset="0"/>
              </a:rPr>
              <a:t>VABF : Validation au bon fonctionnement</a:t>
            </a:r>
          </a:p>
          <a:p>
            <a:pPr lvl="1">
              <a:lnSpc>
                <a:spcPct val="200000"/>
              </a:lnSpc>
              <a:buFont typeface="Wingdings" pitchFamily="2" charset="2"/>
              <a:buChar char="ü"/>
            </a:pPr>
            <a:r>
              <a:rPr lang="fr-FR" sz="2400">
                <a:latin typeface="Times New Roman" pitchFamily="18" charset="0"/>
                <a:cs typeface="Times New Roman" pitchFamily="18" charset="0"/>
              </a:rPr>
              <a:t>VABE : Validation à la bonne exploitation</a:t>
            </a:r>
          </a:p>
          <a:p>
            <a:pPr lvl="1">
              <a:lnSpc>
                <a:spcPct val="200000"/>
              </a:lnSpc>
              <a:buFont typeface="Wingdings" pitchFamily="2" charset="2"/>
              <a:buChar char="ü"/>
            </a:pPr>
            <a:r>
              <a:rPr lang="fr-FR" sz="2400">
                <a:latin typeface="Times New Roman" pitchFamily="18" charset="0"/>
                <a:cs typeface="Times New Roman" pitchFamily="18" charset="0"/>
              </a:rPr>
              <a:t>Mise en production </a:t>
            </a:r>
          </a:p>
          <a:p>
            <a:pPr>
              <a:lnSpc>
                <a:spcPct val="200000"/>
              </a:lnSpc>
              <a:buFont typeface="Wingdings" pitchFamily="2" charset="2"/>
              <a:buChar char="q"/>
            </a:pPr>
            <a:r>
              <a:rPr lang="fr-FR" sz="2400">
                <a:latin typeface="Times New Roman" pitchFamily="18" charset="0"/>
                <a:cs typeface="Times New Roman" pitchFamily="18" charset="0"/>
              </a:rPr>
              <a:t>Phase De Clôture</a:t>
            </a:r>
          </a:p>
          <a:p>
            <a:pPr lvl="1">
              <a:lnSpc>
                <a:spcPct val="200000"/>
              </a:lnSpc>
              <a:buFont typeface="Wingdings" pitchFamily="2" charset="2"/>
              <a:buChar char="ü"/>
            </a:pPr>
            <a:r>
              <a:rPr lang="fr-FR" sz="2400">
                <a:latin typeface="Times New Roman" pitchFamily="18" charset="0"/>
                <a:cs typeface="Times New Roman" pitchFamily="18" charset="0"/>
              </a:rPr>
              <a:t>Etude de Fin de Projet </a:t>
            </a:r>
          </a:p>
          <a:p>
            <a:pPr lvl="1">
              <a:lnSpc>
                <a:spcPct val="200000"/>
              </a:lnSpc>
            </a:pPr>
            <a:endParaRPr lang="fr-FR" sz="20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body" idx="1"/>
          </p:nvPr>
        </p:nvSpPr>
        <p:spPr>
          <a:xfrm>
            <a:off x="428625" y="1357313"/>
            <a:ext cx="8358188" cy="4357687"/>
          </a:xfrm>
        </p:spPr>
        <p:txBody>
          <a:bodyPr/>
          <a:lstStyle/>
          <a:p>
            <a:pPr lvl="1" algn="just" eaLnBrk="1" hangingPunct="1">
              <a:lnSpc>
                <a:spcPct val="200000"/>
              </a:lnSpc>
              <a:spcBef>
                <a:spcPct val="60000"/>
              </a:spcBef>
            </a:pPr>
            <a:r>
              <a:rPr lang="fr-FR" smtClean="0">
                <a:latin typeface="Times New Roman" pitchFamily="18" charset="0"/>
                <a:cs typeface="Times New Roman" pitchFamily="18" charset="0"/>
              </a:rPr>
              <a:t>La recette est l’ensemble des opérations de contrôle par lequel le client s’assure que le produit présenté par le fournisseur est </a:t>
            </a:r>
            <a:r>
              <a:rPr lang="fr-FR" b="1" smtClean="0">
                <a:solidFill>
                  <a:srgbClr val="FF0000"/>
                </a:solidFill>
                <a:latin typeface="Times New Roman" pitchFamily="18" charset="0"/>
                <a:cs typeface="Times New Roman" pitchFamily="18" charset="0"/>
              </a:rPr>
              <a:t>conforme à la commande passée </a:t>
            </a:r>
            <a:r>
              <a:rPr lang="fr-FR" smtClean="0">
                <a:latin typeface="Times New Roman" pitchFamily="18" charset="0"/>
                <a:cs typeface="Times New Roman" pitchFamily="18" charset="0"/>
              </a:rPr>
              <a:t>et</a:t>
            </a:r>
            <a:r>
              <a:rPr lang="fr-FR" smtClean="0">
                <a:solidFill>
                  <a:srgbClr val="FF0000"/>
                </a:solidFill>
                <a:latin typeface="Times New Roman" pitchFamily="18" charset="0"/>
                <a:cs typeface="Times New Roman" pitchFamily="18" charset="0"/>
              </a:rPr>
              <a:t> </a:t>
            </a:r>
            <a:r>
              <a:rPr lang="fr-FR" b="1" smtClean="0">
                <a:solidFill>
                  <a:srgbClr val="FF0000"/>
                </a:solidFill>
                <a:latin typeface="Times New Roman" pitchFamily="18" charset="0"/>
                <a:cs typeface="Times New Roman" pitchFamily="18" charset="0"/>
              </a:rPr>
              <a:t>exploitable dans le système d’information de l’entreprise</a:t>
            </a:r>
          </a:p>
        </p:txBody>
      </p:sp>
      <p:sp>
        <p:nvSpPr>
          <p:cNvPr id="25603" name="Titre 15"/>
          <p:cNvSpPr>
            <a:spLocks noGrp="1"/>
          </p:cNvSpPr>
          <p:nvPr>
            <p:ph type="title"/>
          </p:nvPr>
        </p:nvSpPr>
        <p:spPr>
          <a:xfrm>
            <a:off x="500063" y="571500"/>
            <a:ext cx="8229600" cy="1346200"/>
          </a:xfrm>
        </p:spPr>
        <p:txBody>
          <a:bodyPr/>
          <a:lstStyle/>
          <a:p>
            <a:pPr algn="ctr" eaLnBrk="1" hangingPunct="1"/>
            <a:r>
              <a:rPr lang="fr-FR" sz="4000" smtClean="0">
                <a:latin typeface="Times New Roman" pitchFamily="18" charset="0"/>
                <a:cs typeface="Times New Roman" pitchFamily="18" charset="0"/>
              </a:rPr>
              <a:t>I. Phase  Recette</a:t>
            </a:r>
            <a:br>
              <a:rPr lang="fr-FR" sz="4000" smtClean="0">
                <a:latin typeface="Times New Roman" pitchFamily="18" charset="0"/>
                <a:cs typeface="Times New Roman" pitchFamily="18" charset="0"/>
              </a:rPr>
            </a:br>
            <a:endParaRPr lang="fr-FR" sz="4000" smtClean="0"/>
          </a:p>
        </p:txBody>
      </p:sp>
      <p:pic>
        <p:nvPicPr>
          <p:cNvPr id="4" name="Picture 15" descr="j0240397"/>
          <p:cNvPicPr>
            <a:picLocks noChangeAspect="1" noChangeArrowheads="1"/>
          </p:cNvPicPr>
          <p:nvPr/>
        </p:nvPicPr>
        <p:blipFill>
          <a:blip r:embed="rId3" cstate="print"/>
          <a:srcRect/>
          <a:stretch>
            <a:fillRect/>
          </a:stretch>
        </p:blipFill>
        <p:spPr bwMode="auto">
          <a:xfrm>
            <a:off x="7072330" y="5286388"/>
            <a:ext cx="1411288" cy="1158875"/>
          </a:xfrm>
          <a:prstGeom prst="roundRect">
            <a:avLst>
              <a:gd name="adj" fmla="val 4167"/>
            </a:avLst>
          </a:prstGeom>
          <a:solidFill>
            <a:srgbClr val="FFFFFF"/>
          </a:solidFill>
          <a:ln w="76200" cap="sq">
            <a:solidFill>
              <a:schemeClr val="tx2">
                <a:lumMod val="40000"/>
                <a:lumOff val="6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3"/>
          <p:cNvSpPr>
            <a:spLocks noGrp="1" noChangeArrowheads="1"/>
          </p:cNvSpPr>
          <p:nvPr>
            <p:ph type="body" idx="1"/>
          </p:nvPr>
        </p:nvSpPr>
        <p:spPr>
          <a:xfrm>
            <a:off x="428625" y="1785938"/>
            <a:ext cx="8382000" cy="3990975"/>
          </a:xfrm>
        </p:spPr>
        <p:txBody>
          <a:bodyPr>
            <a:noAutofit/>
          </a:bodyPr>
          <a:lstStyle/>
          <a:p>
            <a:pPr marL="320040" indent="-320040" eaLnBrk="1" fontAlgn="auto" hangingPunct="1">
              <a:lnSpc>
                <a:spcPct val="150000"/>
              </a:lnSpc>
              <a:spcAft>
                <a:spcPts val="0"/>
              </a:spcAft>
              <a:buFont typeface="Arial" charset="0"/>
              <a:buChar char="•"/>
              <a:tabLst>
                <a:tab pos="3048000" algn="l"/>
              </a:tabLst>
              <a:defRPr/>
            </a:pPr>
            <a:r>
              <a:rPr lang="fr-FR" sz="2400" b="1" dirty="0" smtClean="0">
                <a:solidFill>
                  <a:schemeClr val="accent2">
                    <a:lumMod val="75000"/>
                  </a:schemeClr>
                </a:solidFill>
                <a:latin typeface="Times New Roman" pitchFamily="18" charset="0"/>
                <a:cs typeface="Times New Roman" pitchFamily="18" charset="0"/>
              </a:rPr>
              <a:t>Cahier de recette</a:t>
            </a:r>
          </a:p>
          <a:p>
            <a:pPr marL="640080" lvl="1" indent="-274320" eaLnBrk="1" fontAlgn="auto" hangingPunct="1">
              <a:lnSpc>
                <a:spcPct val="150000"/>
              </a:lnSpc>
              <a:spcBef>
                <a:spcPct val="50000"/>
              </a:spcBef>
              <a:spcAft>
                <a:spcPts val="0"/>
              </a:spcAft>
              <a:buFont typeface="Arial" charset="0"/>
              <a:buChar char="–"/>
              <a:tabLst>
                <a:tab pos="3048000" algn="l"/>
              </a:tabLst>
              <a:defRPr/>
            </a:pPr>
            <a:r>
              <a:rPr lang="fr-FR" sz="2400" dirty="0" smtClean="0">
                <a:latin typeface="Times New Roman" pitchFamily="18" charset="0"/>
                <a:cs typeface="Times New Roman" pitchFamily="18" charset="0"/>
              </a:rPr>
              <a:t>Ensemble des </a:t>
            </a:r>
            <a:r>
              <a:rPr lang="fr-FR" sz="2400" b="1" dirty="0" smtClean="0">
                <a:solidFill>
                  <a:srgbClr val="FF0000"/>
                </a:solidFill>
                <a:latin typeface="Times New Roman" pitchFamily="18" charset="0"/>
                <a:cs typeface="Times New Roman" pitchFamily="18" charset="0"/>
              </a:rPr>
              <a:t>scénarios, fiches de test et jeux d’essai</a:t>
            </a:r>
            <a:r>
              <a:rPr lang="fr-FR" sz="2400" dirty="0" smtClean="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pour les fonctions à tester, les </a:t>
            </a:r>
            <a:r>
              <a:rPr lang="fr-FR" sz="2400" b="1" dirty="0" smtClean="0">
                <a:solidFill>
                  <a:srgbClr val="FF0000"/>
                </a:solidFill>
                <a:latin typeface="Times New Roman" pitchFamily="18" charset="0"/>
                <a:cs typeface="Times New Roman" pitchFamily="18" charset="0"/>
              </a:rPr>
              <a:t>résultats attendus</a:t>
            </a:r>
            <a:r>
              <a:rPr lang="fr-FR" sz="2400" dirty="0" smtClean="0">
                <a:latin typeface="Times New Roman" pitchFamily="18" charset="0"/>
                <a:cs typeface="Times New Roman" pitchFamily="18" charset="0"/>
              </a:rPr>
              <a:t>, les</a:t>
            </a:r>
            <a:r>
              <a:rPr lang="fr-FR" sz="2400" dirty="0" smtClean="0">
                <a:solidFill>
                  <a:srgbClr val="FF0000"/>
                </a:solidFill>
                <a:latin typeface="Times New Roman" pitchFamily="18" charset="0"/>
                <a:cs typeface="Times New Roman" pitchFamily="18" charset="0"/>
              </a:rPr>
              <a:t> </a:t>
            </a:r>
            <a:r>
              <a:rPr lang="fr-FR" sz="2400" b="1" dirty="0" smtClean="0">
                <a:solidFill>
                  <a:srgbClr val="FF0000"/>
                </a:solidFill>
                <a:latin typeface="Times New Roman" pitchFamily="18" charset="0"/>
                <a:cs typeface="Times New Roman" pitchFamily="18" charset="0"/>
              </a:rPr>
              <a:t>ressources</a:t>
            </a:r>
            <a:r>
              <a:rPr lang="fr-FR" sz="2400" dirty="0" smtClean="0">
                <a:solidFill>
                  <a:srgbClr val="FF0000"/>
                </a:solidFill>
                <a:latin typeface="Times New Roman" pitchFamily="18" charset="0"/>
                <a:cs typeface="Times New Roman" pitchFamily="18" charset="0"/>
              </a:rPr>
              <a:t> </a:t>
            </a:r>
            <a:r>
              <a:rPr lang="fr-FR" sz="2400" dirty="0" smtClean="0">
                <a:latin typeface="Times New Roman" pitchFamily="18" charset="0"/>
                <a:cs typeface="Times New Roman" pitchFamily="18" charset="0"/>
              </a:rPr>
              <a:t>nécessaires, les </a:t>
            </a:r>
            <a:r>
              <a:rPr lang="fr-FR" sz="2400" b="1" dirty="0" smtClean="0">
                <a:solidFill>
                  <a:srgbClr val="FF0000"/>
                </a:solidFill>
                <a:latin typeface="Times New Roman" pitchFamily="18" charset="0"/>
                <a:cs typeface="Times New Roman" pitchFamily="18" charset="0"/>
              </a:rPr>
              <a:t>fiches de suivi d’anomalies.</a:t>
            </a:r>
          </a:p>
        </p:txBody>
      </p:sp>
      <p:sp>
        <p:nvSpPr>
          <p:cNvPr id="26627" name="Titre 15"/>
          <p:cNvSpPr>
            <a:spLocks noGrp="1"/>
          </p:cNvSpPr>
          <p:nvPr>
            <p:ph type="title"/>
          </p:nvPr>
        </p:nvSpPr>
        <p:spPr/>
        <p:txBody>
          <a:bodyPr/>
          <a:lstStyle/>
          <a:p>
            <a:pPr algn="ctr" eaLnBrk="1" hangingPunct="1"/>
            <a:r>
              <a:rPr lang="fr-FR" sz="4800" smtClean="0">
                <a:latin typeface="Times New Roman" pitchFamily="18" charset="0"/>
                <a:cs typeface="Times New Roman" pitchFamily="18" charset="0"/>
              </a:rPr>
              <a:t>I. Phase Recette (Suite)</a:t>
            </a:r>
          </a:p>
        </p:txBody>
      </p:sp>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1"/>
          <p:cNvSpPr>
            <a:spLocks noGrp="1"/>
          </p:cNvSpPr>
          <p:nvPr>
            <p:ph type="title"/>
          </p:nvPr>
        </p:nvSpPr>
        <p:spPr>
          <a:xfrm>
            <a:off x="714375" y="785813"/>
            <a:ext cx="8001000" cy="571500"/>
          </a:xfrm>
        </p:spPr>
        <p:txBody>
          <a:bodyPr/>
          <a:lstStyle/>
          <a:p>
            <a:pPr marL="571500" indent="-571500" algn="ctr" eaLnBrk="1" hangingPunct="1"/>
            <a:r>
              <a:rPr lang="fr-FR" sz="2800" b="1" smtClean="0">
                <a:latin typeface="Times New Roman" pitchFamily="18" charset="0"/>
                <a:cs typeface="Times New Roman" pitchFamily="18" charset="0"/>
              </a:rPr>
              <a:t>1.Intégration en environnement de recette</a:t>
            </a:r>
            <a:br>
              <a:rPr lang="fr-FR" sz="2800" b="1" smtClean="0">
                <a:latin typeface="Times New Roman" pitchFamily="18" charset="0"/>
                <a:cs typeface="Times New Roman" pitchFamily="18" charset="0"/>
              </a:rPr>
            </a:br>
            <a:endParaRPr lang="fr-FR" sz="2800" smtClean="0">
              <a:latin typeface="Times New Roman" pitchFamily="18" charset="0"/>
              <a:cs typeface="Times New Roman" pitchFamily="18" charset="0"/>
            </a:endParaRPr>
          </a:p>
        </p:txBody>
      </p:sp>
      <p:sp>
        <p:nvSpPr>
          <p:cNvPr id="24579" name="ZoneTexte 3"/>
          <p:cNvSpPr txBox="1">
            <a:spLocks noChangeArrowheads="1"/>
          </p:cNvSpPr>
          <p:nvPr/>
        </p:nvSpPr>
        <p:spPr bwMode="auto">
          <a:xfrm>
            <a:off x="500063" y="1285875"/>
            <a:ext cx="1785937" cy="400050"/>
          </a:xfrm>
          <a:prstGeom prst="rect">
            <a:avLst/>
          </a:prstGeom>
          <a:noFill/>
          <a:ln w="9525">
            <a:noFill/>
            <a:miter lim="800000"/>
            <a:headEnd/>
            <a:tailEnd/>
          </a:ln>
        </p:spPr>
        <p:txBody>
          <a:bodyPr>
            <a:spAutoFit/>
          </a:bodyPr>
          <a:lstStyle/>
          <a:p>
            <a:r>
              <a:rPr lang="fr-FR" sz="2000" b="1">
                <a:latin typeface="Times New Roman" pitchFamily="18" charset="0"/>
                <a:cs typeface="Times New Roman" pitchFamily="18" charset="0"/>
              </a:rPr>
              <a:t>Description :</a:t>
            </a:r>
          </a:p>
        </p:txBody>
      </p:sp>
      <p:sp>
        <p:nvSpPr>
          <p:cNvPr id="24580" name="ZoneTexte 4"/>
          <p:cNvSpPr txBox="1">
            <a:spLocks noChangeArrowheads="1"/>
          </p:cNvSpPr>
          <p:nvPr/>
        </p:nvSpPr>
        <p:spPr bwMode="auto">
          <a:xfrm>
            <a:off x="571500" y="1714500"/>
            <a:ext cx="8215313" cy="101600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Lors de cette étape, le logiciel va être déployé sur un environnement de test, idéalement identique à l’environnement de production. Il est alors possible de procéder  à la VABF.</a:t>
            </a:r>
          </a:p>
        </p:txBody>
      </p:sp>
      <p:sp>
        <p:nvSpPr>
          <p:cNvPr id="24581" name="ZoneTexte 5"/>
          <p:cNvSpPr txBox="1">
            <a:spLocks noChangeArrowheads="1"/>
          </p:cNvSpPr>
          <p:nvPr/>
        </p:nvSpPr>
        <p:spPr bwMode="auto">
          <a:xfrm>
            <a:off x="500063" y="2857500"/>
            <a:ext cx="1928812" cy="400050"/>
          </a:xfrm>
          <a:prstGeom prst="rect">
            <a:avLst/>
          </a:prstGeom>
          <a:noFill/>
          <a:ln w="9525">
            <a:noFill/>
            <a:miter lim="800000"/>
            <a:headEnd/>
            <a:tailEnd/>
          </a:ln>
        </p:spPr>
        <p:txBody>
          <a:bodyPr>
            <a:spAutoFit/>
          </a:bodyPr>
          <a:lstStyle/>
          <a:p>
            <a:r>
              <a:rPr lang="fr-FR" sz="2000" b="1">
                <a:latin typeface="Times New Roman" pitchFamily="18" charset="0"/>
                <a:cs typeface="Times New Roman" pitchFamily="18" charset="0"/>
              </a:rPr>
              <a:t>Acteurs:</a:t>
            </a:r>
          </a:p>
        </p:txBody>
      </p:sp>
      <p:sp>
        <p:nvSpPr>
          <p:cNvPr id="24582" name="ZoneTexte 6"/>
          <p:cNvSpPr txBox="1">
            <a:spLocks noChangeArrowheads="1"/>
          </p:cNvSpPr>
          <p:nvPr/>
        </p:nvSpPr>
        <p:spPr bwMode="auto">
          <a:xfrm>
            <a:off x="571500" y="3357563"/>
            <a:ext cx="8215313" cy="708025"/>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MOE / MOE déléguée. La MOE et MOE / déléguée se charge de déployer l’application</a:t>
            </a:r>
          </a:p>
        </p:txBody>
      </p:sp>
      <p:sp>
        <p:nvSpPr>
          <p:cNvPr id="24587" name="ZoneTexte 11"/>
          <p:cNvSpPr txBox="1">
            <a:spLocks noChangeArrowheads="1"/>
          </p:cNvSpPr>
          <p:nvPr/>
        </p:nvSpPr>
        <p:spPr bwMode="auto">
          <a:xfrm>
            <a:off x="642938" y="5214938"/>
            <a:ext cx="2571750" cy="400050"/>
          </a:xfrm>
          <a:prstGeom prst="rect">
            <a:avLst/>
          </a:prstGeom>
          <a:noFill/>
          <a:ln w="9525">
            <a:noFill/>
            <a:miter lim="800000"/>
            <a:headEnd/>
            <a:tailEnd/>
          </a:ln>
        </p:spPr>
        <p:txBody>
          <a:bodyPr>
            <a:spAutoFit/>
          </a:bodyPr>
          <a:lstStyle/>
          <a:p>
            <a:r>
              <a:rPr lang="fr-FR" sz="2000" b="1">
                <a:latin typeface="Times New Roman" pitchFamily="18" charset="0"/>
                <a:cs typeface="Times New Roman" pitchFamily="18" charset="0"/>
              </a:rPr>
              <a:t>Grandes actions :</a:t>
            </a:r>
          </a:p>
        </p:txBody>
      </p:sp>
      <p:sp>
        <p:nvSpPr>
          <p:cNvPr id="24588" name="ZoneTexte 12"/>
          <p:cNvSpPr txBox="1">
            <a:spLocks noChangeArrowheads="1"/>
          </p:cNvSpPr>
          <p:nvPr/>
        </p:nvSpPr>
        <p:spPr bwMode="auto">
          <a:xfrm>
            <a:off x="500063" y="5786438"/>
            <a:ext cx="7429500" cy="708025"/>
          </a:xfrm>
          <a:prstGeom prst="rect">
            <a:avLst/>
          </a:prstGeom>
          <a:noFill/>
          <a:ln w="9525">
            <a:noFill/>
            <a:miter lim="800000"/>
            <a:headEnd/>
            <a:tailEnd/>
          </a:ln>
        </p:spPr>
        <p:txBody>
          <a:bodyPr>
            <a:spAutoFit/>
          </a:bodyPr>
          <a:lstStyle/>
          <a:p>
            <a:pPr>
              <a:buFont typeface="Arial" pitchFamily="34" charset="0"/>
              <a:buChar char="•"/>
            </a:pPr>
            <a:r>
              <a:rPr lang="fr-FR" sz="2000">
                <a:latin typeface="Times New Roman" pitchFamily="18" charset="0"/>
                <a:cs typeface="Times New Roman" pitchFamily="18" charset="0"/>
              </a:rPr>
              <a:t>Analyse de la demande de mise en pré production par la MOE</a:t>
            </a:r>
          </a:p>
          <a:p>
            <a:pPr>
              <a:buFont typeface="Arial" pitchFamily="34" charset="0"/>
              <a:buChar char="•"/>
            </a:pPr>
            <a:r>
              <a:rPr lang="fr-FR" sz="2000">
                <a:latin typeface="Times New Roman" pitchFamily="18" charset="0"/>
                <a:cs typeface="Times New Roman" pitchFamily="18" charset="0"/>
              </a:rPr>
              <a:t>Déploiement de l’application en pré production</a:t>
            </a:r>
          </a:p>
        </p:txBody>
      </p:sp>
      <p:sp>
        <p:nvSpPr>
          <p:cNvPr id="13" name="ZoneTexte 12"/>
          <p:cNvSpPr txBox="1">
            <a:spLocks noChangeArrowheads="1"/>
          </p:cNvSpPr>
          <p:nvPr/>
        </p:nvSpPr>
        <p:spPr bwMode="auto">
          <a:xfrm>
            <a:off x="571500" y="4143375"/>
            <a:ext cx="1714500" cy="369888"/>
          </a:xfrm>
          <a:prstGeom prst="rect">
            <a:avLst/>
          </a:prstGeom>
          <a:noFill/>
          <a:ln w="9525">
            <a:noFill/>
            <a:miter lim="800000"/>
            <a:headEnd/>
            <a:tailEnd/>
          </a:ln>
        </p:spPr>
        <p:txBody>
          <a:bodyPr>
            <a:spAutoFit/>
          </a:bodyPr>
          <a:lstStyle/>
          <a:p>
            <a:r>
              <a:rPr lang="fr-FR" b="1">
                <a:latin typeface="Georgia" pitchFamily="18" charset="0"/>
              </a:rPr>
              <a:t>Entrants:</a:t>
            </a:r>
          </a:p>
        </p:txBody>
      </p:sp>
      <p:sp>
        <p:nvSpPr>
          <p:cNvPr id="14" name="ZoneTexte 13"/>
          <p:cNvSpPr txBox="1">
            <a:spLocks noChangeArrowheads="1"/>
          </p:cNvSpPr>
          <p:nvPr/>
        </p:nvSpPr>
        <p:spPr bwMode="auto">
          <a:xfrm>
            <a:off x="571500" y="4643438"/>
            <a:ext cx="4133850" cy="40005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Demande de mise en pré production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 calcmode="lin" valueType="num">
                                      <p:cBhvr additive="base">
                                        <p:cTn id="7" dur="5000" fill="hold"/>
                                        <p:tgtEl>
                                          <p:spTgt spid="24579"/>
                                        </p:tgtEl>
                                        <p:attrNameLst>
                                          <p:attrName>ppt_x</p:attrName>
                                        </p:attrNameLst>
                                      </p:cBhvr>
                                      <p:tavLst>
                                        <p:tav tm="0">
                                          <p:val>
                                            <p:strVal val="#ppt_x"/>
                                          </p:val>
                                        </p:tav>
                                        <p:tav tm="100000">
                                          <p:val>
                                            <p:strVal val="#ppt_x"/>
                                          </p:val>
                                        </p:tav>
                                      </p:tavLst>
                                    </p:anim>
                                    <p:anim calcmode="lin" valueType="num">
                                      <p:cBhvr additive="base">
                                        <p:cTn id="8" dur="5000" fill="hold"/>
                                        <p:tgtEl>
                                          <p:spTgt spid="245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ntr" presetSubtype="0" fill="hold" grpId="0" nodeType="clickEffect">
                                  <p:stCondLst>
                                    <p:cond delay="0"/>
                                  </p:stCondLst>
                                  <p:childTnLst>
                                    <p:set>
                                      <p:cBhvr>
                                        <p:cTn id="12" dur="1" fill="hold">
                                          <p:stCondLst>
                                            <p:cond delay="0"/>
                                          </p:stCondLst>
                                        </p:cTn>
                                        <p:tgtEl>
                                          <p:spTgt spid="24580"/>
                                        </p:tgtEl>
                                        <p:attrNameLst>
                                          <p:attrName>style.visibility</p:attrName>
                                        </p:attrNameLst>
                                      </p:cBhvr>
                                      <p:to>
                                        <p:strVal val="visible"/>
                                      </p:to>
                                    </p:set>
                                    <p:anim from="(-#ppt_w/2)" to="(#ppt_x)" calcmode="lin" valueType="num">
                                      <p:cBhvr>
                                        <p:cTn id="13" dur="600" fill="hold">
                                          <p:stCondLst>
                                            <p:cond delay="0"/>
                                          </p:stCondLst>
                                        </p:cTn>
                                        <p:tgtEl>
                                          <p:spTgt spid="24580"/>
                                        </p:tgtEl>
                                        <p:attrNameLst>
                                          <p:attrName>ppt_x</p:attrName>
                                        </p:attrNameLst>
                                      </p:cBhvr>
                                    </p:anim>
                                    <p:anim from="0" to="-1.0" calcmode="lin" valueType="num">
                                      <p:cBhvr>
                                        <p:cTn id="14" dur="200" decel="50000" autoRev="1" fill="hold">
                                          <p:stCondLst>
                                            <p:cond delay="600"/>
                                          </p:stCondLst>
                                        </p:cTn>
                                        <p:tgtEl>
                                          <p:spTgt spid="24580"/>
                                        </p:tgtEl>
                                        <p:attrNameLst>
                                          <p:attrName>xshear</p:attrName>
                                        </p:attrNameLst>
                                      </p:cBhvr>
                                    </p:anim>
                                    <p:animScale>
                                      <p:cBhvr>
                                        <p:cTn id="15" dur="200" decel="100000" autoRev="1" fill="hold">
                                          <p:stCondLst>
                                            <p:cond delay="600"/>
                                          </p:stCondLst>
                                        </p:cTn>
                                        <p:tgtEl>
                                          <p:spTgt spid="24580"/>
                                        </p:tgtEl>
                                      </p:cBhvr>
                                      <p:from x="100000" y="100000"/>
                                      <p:to x="80000" y="100000"/>
                                    </p:animScale>
                                    <p:anim by="(#ppt_h/3+#ppt_w*0.1)" calcmode="lin" valueType="num">
                                      <p:cBhvr additive="sum">
                                        <p:cTn id="16" dur="200" decel="100000" autoRev="1" fill="hold">
                                          <p:stCondLst>
                                            <p:cond delay="600"/>
                                          </p:stCondLst>
                                        </p:cTn>
                                        <p:tgtEl>
                                          <p:spTgt spid="24580"/>
                                        </p:tgtEl>
                                        <p:attrNameLst>
                                          <p:attrName>ppt_x</p:attrName>
                                        </p:attrNameLst>
                                      </p:cBhvr>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4581"/>
                                        </p:tgtEl>
                                        <p:attrNameLst>
                                          <p:attrName>style.visibility</p:attrName>
                                        </p:attrNameLst>
                                      </p:cBhvr>
                                      <p:to>
                                        <p:strVal val="visible"/>
                                      </p:to>
                                    </p:set>
                                    <p:anim calcmode="lin" valueType="num">
                                      <p:cBhvr additive="base">
                                        <p:cTn id="21" dur="500" fill="hold"/>
                                        <p:tgtEl>
                                          <p:spTgt spid="24581"/>
                                        </p:tgtEl>
                                        <p:attrNameLst>
                                          <p:attrName>ppt_x</p:attrName>
                                        </p:attrNameLst>
                                      </p:cBhvr>
                                      <p:tavLst>
                                        <p:tav tm="0">
                                          <p:val>
                                            <p:strVal val="#ppt_x"/>
                                          </p:val>
                                        </p:tav>
                                        <p:tav tm="100000">
                                          <p:val>
                                            <p:strVal val="#ppt_x"/>
                                          </p:val>
                                        </p:tav>
                                      </p:tavLst>
                                    </p:anim>
                                    <p:anim calcmode="lin" valueType="num">
                                      <p:cBhvr additive="base">
                                        <p:cTn id="22" dur="500" fill="hold"/>
                                        <p:tgtEl>
                                          <p:spTgt spid="2458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4582"/>
                                        </p:tgtEl>
                                        <p:attrNameLst>
                                          <p:attrName>style.visibility</p:attrName>
                                        </p:attrNameLst>
                                      </p:cBhvr>
                                      <p:to>
                                        <p:strVal val="visible"/>
                                      </p:to>
                                    </p:set>
                                    <p:anim calcmode="lin" valueType="num">
                                      <p:cBhvr additive="base">
                                        <p:cTn id="27" dur="500" fill="hold"/>
                                        <p:tgtEl>
                                          <p:spTgt spid="24582"/>
                                        </p:tgtEl>
                                        <p:attrNameLst>
                                          <p:attrName>ppt_x</p:attrName>
                                        </p:attrNameLst>
                                      </p:cBhvr>
                                      <p:tavLst>
                                        <p:tav tm="0">
                                          <p:val>
                                            <p:strVal val="#ppt_x"/>
                                          </p:val>
                                        </p:tav>
                                        <p:tav tm="100000">
                                          <p:val>
                                            <p:strVal val="#ppt_x"/>
                                          </p:val>
                                        </p:tav>
                                      </p:tavLst>
                                    </p:anim>
                                    <p:anim calcmode="lin" valueType="num">
                                      <p:cBhvr additive="base">
                                        <p:cTn id="2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24587"/>
                                        </p:tgtEl>
                                        <p:attrNameLst>
                                          <p:attrName>style.visibility</p:attrName>
                                        </p:attrNameLst>
                                      </p:cBhvr>
                                      <p:to>
                                        <p:strVal val="visible"/>
                                      </p:to>
                                    </p:set>
                                    <p:anim calcmode="lin" valueType="num">
                                      <p:cBhvr additive="base">
                                        <p:cTn id="45" dur="500" fill="hold"/>
                                        <p:tgtEl>
                                          <p:spTgt spid="24587"/>
                                        </p:tgtEl>
                                        <p:attrNameLst>
                                          <p:attrName>ppt_x</p:attrName>
                                        </p:attrNameLst>
                                      </p:cBhvr>
                                      <p:tavLst>
                                        <p:tav tm="0">
                                          <p:val>
                                            <p:strVal val="#ppt_x"/>
                                          </p:val>
                                        </p:tav>
                                        <p:tav tm="100000">
                                          <p:val>
                                            <p:strVal val="#ppt_x"/>
                                          </p:val>
                                        </p:tav>
                                      </p:tavLst>
                                    </p:anim>
                                    <p:anim calcmode="lin" valueType="num">
                                      <p:cBhvr additive="base">
                                        <p:cTn id="46"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4588"/>
                                        </p:tgtEl>
                                        <p:attrNameLst>
                                          <p:attrName>style.visibility</p:attrName>
                                        </p:attrNameLst>
                                      </p:cBhvr>
                                      <p:to>
                                        <p:strVal val="visible"/>
                                      </p:to>
                                    </p:set>
                                    <p:anim calcmode="lin" valueType="num">
                                      <p:cBhvr additive="base">
                                        <p:cTn id="51" dur="500" fill="hold"/>
                                        <p:tgtEl>
                                          <p:spTgt spid="24588"/>
                                        </p:tgtEl>
                                        <p:attrNameLst>
                                          <p:attrName>ppt_x</p:attrName>
                                        </p:attrNameLst>
                                      </p:cBhvr>
                                      <p:tavLst>
                                        <p:tav tm="0">
                                          <p:val>
                                            <p:strVal val="#ppt_x"/>
                                          </p:val>
                                        </p:tav>
                                        <p:tav tm="100000">
                                          <p:val>
                                            <p:strVal val="#ppt_x"/>
                                          </p:val>
                                        </p:tav>
                                      </p:tavLst>
                                    </p:anim>
                                    <p:anim calcmode="lin" valueType="num">
                                      <p:cBhvr additive="base">
                                        <p:cTn id="52"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P spid="24580" grpId="0"/>
      <p:bldP spid="24581" grpId="0"/>
      <p:bldP spid="24582" grpId="0"/>
      <p:bldP spid="24587" grpId="0"/>
      <p:bldP spid="24588" grpId="0"/>
      <p:bldP spid="13"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1"/>
          <p:cNvSpPr>
            <a:spLocks noGrp="1"/>
          </p:cNvSpPr>
          <p:nvPr>
            <p:ph type="title"/>
          </p:nvPr>
        </p:nvSpPr>
        <p:spPr>
          <a:xfrm>
            <a:off x="428625" y="0"/>
            <a:ext cx="8229600" cy="1060450"/>
          </a:xfrm>
        </p:spPr>
        <p:txBody>
          <a:bodyPr/>
          <a:lstStyle/>
          <a:p>
            <a:pPr marL="571500" indent="-571500" eaLnBrk="1" hangingPunct="1"/>
            <a:r>
              <a:rPr lang="fr-FR" sz="3200" b="1" smtClean="0">
                <a:latin typeface="Times New Roman" pitchFamily="18" charset="0"/>
                <a:cs typeface="Times New Roman" pitchFamily="18" charset="0"/>
              </a:rPr>
              <a:t>2.VABF : Validation au bon fonctionnement</a:t>
            </a:r>
          </a:p>
        </p:txBody>
      </p:sp>
      <p:sp>
        <p:nvSpPr>
          <p:cNvPr id="25603" name="ZoneTexte 3"/>
          <p:cNvSpPr txBox="1">
            <a:spLocks noChangeArrowheads="1"/>
          </p:cNvSpPr>
          <p:nvPr/>
        </p:nvSpPr>
        <p:spPr bwMode="auto">
          <a:xfrm>
            <a:off x="500063" y="1285875"/>
            <a:ext cx="2071687" cy="369888"/>
          </a:xfrm>
          <a:prstGeom prst="rect">
            <a:avLst/>
          </a:prstGeom>
          <a:noFill/>
          <a:ln w="9525">
            <a:noFill/>
            <a:miter lim="800000"/>
            <a:headEnd/>
            <a:tailEnd/>
          </a:ln>
        </p:spPr>
        <p:txBody>
          <a:bodyPr>
            <a:spAutoFit/>
          </a:bodyPr>
          <a:lstStyle/>
          <a:p>
            <a:r>
              <a:rPr lang="fr-FR" b="1">
                <a:latin typeface="Georgia" pitchFamily="18" charset="0"/>
              </a:rPr>
              <a:t>Description :</a:t>
            </a:r>
          </a:p>
        </p:txBody>
      </p:sp>
      <p:sp>
        <p:nvSpPr>
          <p:cNvPr id="25604" name="ZoneTexte 4"/>
          <p:cNvSpPr txBox="1">
            <a:spLocks noChangeArrowheads="1"/>
          </p:cNvSpPr>
          <p:nvPr/>
        </p:nvSpPr>
        <p:spPr bwMode="auto">
          <a:xfrm>
            <a:off x="642938" y="1714500"/>
            <a:ext cx="8286750" cy="1108075"/>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Lors de cette étape, la MOE va tester que le logiciel réalisé fonctionne bien, que tout les fonctionnalités demandées sont présentes ( il s’agit de valider que le logiciel fourni répond aux besoins du client ).</a:t>
            </a:r>
          </a:p>
        </p:txBody>
      </p:sp>
      <p:sp>
        <p:nvSpPr>
          <p:cNvPr id="25605" name="ZoneTexte 5"/>
          <p:cNvSpPr txBox="1">
            <a:spLocks noChangeArrowheads="1"/>
          </p:cNvSpPr>
          <p:nvPr/>
        </p:nvSpPr>
        <p:spPr bwMode="auto">
          <a:xfrm>
            <a:off x="428625" y="2857500"/>
            <a:ext cx="1928813" cy="369888"/>
          </a:xfrm>
          <a:prstGeom prst="rect">
            <a:avLst/>
          </a:prstGeom>
          <a:noFill/>
          <a:ln w="9525">
            <a:noFill/>
            <a:miter lim="800000"/>
            <a:headEnd/>
            <a:tailEnd/>
          </a:ln>
        </p:spPr>
        <p:txBody>
          <a:bodyPr>
            <a:spAutoFit/>
          </a:bodyPr>
          <a:lstStyle/>
          <a:p>
            <a:r>
              <a:rPr lang="fr-FR" b="1">
                <a:latin typeface="Georgia" pitchFamily="18" charset="0"/>
              </a:rPr>
              <a:t>Acteurs:</a:t>
            </a:r>
          </a:p>
        </p:txBody>
      </p:sp>
      <p:sp>
        <p:nvSpPr>
          <p:cNvPr id="25606" name="ZoneTexte 7"/>
          <p:cNvSpPr txBox="1">
            <a:spLocks noChangeArrowheads="1"/>
          </p:cNvSpPr>
          <p:nvPr/>
        </p:nvSpPr>
        <p:spPr bwMode="auto">
          <a:xfrm>
            <a:off x="428625" y="4286250"/>
            <a:ext cx="1928813" cy="369888"/>
          </a:xfrm>
          <a:prstGeom prst="rect">
            <a:avLst/>
          </a:prstGeom>
          <a:noFill/>
          <a:ln w="9525">
            <a:noFill/>
            <a:miter lim="800000"/>
            <a:headEnd/>
            <a:tailEnd/>
          </a:ln>
        </p:spPr>
        <p:txBody>
          <a:bodyPr>
            <a:spAutoFit/>
          </a:bodyPr>
          <a:lstStyle/>
          <a:p>
            <a:r>
              <a:rPr lang="fr-FR" b="1">
                <a:latin typeface="Georgia" pitchFamily="18" charset="0"/>
              </a:rPr>
              <a:t>Entrants:</a:t>
            </a:r>
          </a:p>
        </p:txBody>
      </p:sp>
      <p:sp>
        <p:nvSpPr>
          <p:cNvPr id="25607" name="ZoneTexte 8"/>
          <p:cNvSpPr txBox="1">
            <a:spLocks noChangeArrowheads="1"/>
          </p:cNvSpPr>
          <p:nvPr/>
        </p:nvSpPr>
        <p:spPr bwMode="auto">
          <a:xfrm>
            <a:off x="785813" y="4643438"/>
            <a:ext cx="2071687" cy="708025"/>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Dossier de test</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5608" name="ZoneTexte 9"/>
          <p:cNvSpPr txBox="1">
            <a:spLocks noChangeArrowheads="1"/>
          </p:cNvSpPr>
          <p:nvPr/>
        </p:nvSpPr>
        <p:spPr bwMode="auto">
          <a:xfrm>
            <a:off x="4857750" y="4286250"/>
            <a:ext cx="1928813" cy="369888"/>
          </a:xfrm>
          <a:prstGeom prst="rect">
            <a:avLst/>
          </a:prstGeom>
          <a:noFill/>
          <a:ln w="9525">
            <a:noFill/>
            <a:miter lim="800000"/>
            <a:headEnd/>
            <a:tailEnd/>
          </a:ln>
        </p:spPr>
        <p:txBody>
          <a:bodyPr>
            <a:spAutoFit/>
          </a:bodyPr>
          <a:lstStyle/>
          <a:p>
            <a:r>
              <a:rPr lang="fr-FR" b="1">
                <a:latin typeface="Georgia" pitchFamily="18" charset="0"/>
              </a:rPr>
              <a:t>Sortants:</a:t>
            </a:r>
          </a:p>
        </p:txBody>
      </p:sp>
      <p:sp>
        <p:nvSpPr>
          <p:cNvPr id="25609" name="ZoneTexte 10"/>
          <p:cNvSpPr txBox="1">
            <a:spLocks noChangeArrowheads="1"/>
          </p:cNvSpPr>
          <p:nvPr/>
        </p:nvSpPr>
        <p:spPr bwMode="auto">
          <a:xfrm>
            <a:off x="4929188" y="4643438"/>
            <a:ext cx="1857375" cy="40005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P.V Vabf </a:t>
            </a:r>
          </a:p>
        </p:txBody>
      </p:sp>
      <p:sp>
        <p:nvSpPr>
          <p:cNvPr id="25610" name="ZoneTexte 11"/>
          <p:cNvSpPr txBox="1">
            <a:spLocks noChangeArrowheads="1"/>
          </p:cNvSpPr>
          <p:nvPr/>
        </p:nvSpPr>
        <p:spPr bwMode="auto">
          <a:xfrm>
            <a:off x="428625" y="5429250"/>
            <a:ext cx="2928938" cy="369888"/>
          </a:xfrm>
          <a:prstGeom prst="rect">
            <a:avLst/>
          </a:prstGeom>
          <a:noFill/>
          <a:ln w="9525">
            <a:noFill/>
            <a:miter lim="800000"/>
            <a:headEnd/>
            <a:tailEnd/>
          </a:ln>
        </p:spPr>
        <p:txBody>
          <a:bodyPr>
            <a:spAutoFit/>
          </a:bodyPr>
          <a:lstStyle/>
          <a:p>
            <a:r>
              <a:rPr lang="fr-FR" b="1">
                <a:latin typeface="Georgia" pitchFamily="18" charset="0"/>
              </a:rPr>
              <a:t>Grandes actions :</a:t>
            </a:r>
          </a:p>
        </p:txBody>
      </p:sp>
      <p:sp>
        <p:nvSpPr>
          <p:cNvPr id="25611" name="ZoneTexte 12"/>
          <p:cNvSpPr txBox="1">
            <a:spLocks noChangeArrowheads="1"/>
          </p:cNvSpPr>
          <p:nvPr/>
        </p:nvSpPr>
        <p:spPr bwMode="auto">
          <a:xfrm>
            <a:off x="785813" y="6000750"/>
            <a:ext cx="6500812" cy="40005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Déroulement de la vabf selon le dossier de test</a:t>
            </a:r>
          </a:p>
        </p:txBody>
      </p:sp>
      <p:sp>
        <p:nvSpPr>
          <p:cNvPr id="25612" name="ZoneTexte 13"/>
          <p:cNvSpPr txBox="1">
            <a:spLocks noChangeArrowheads="1"/>
          </p:cNvSpPr>
          <p:nvPr/>
        </p:nvSpPr>
        <p:spPr bwMode="auto">
          <a:xfrm>
            <a:off x="714375" y="3214688"/>
            <a:ext cx="8429625" cy="1108075"/>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MOA / MOE / MOE déléguée. La MOE et MOE / déléguée teste l’application en terme de bon fonctionnement ,  La MOA valide la présence des fonctionnalités demandées.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additive="base">
                                        <p:cTn id="7" dur="500" fill="hold"/>
                                        <p:tgtEl>
                                          <p:spTgt spid="25603"/>
                                        </p:tgtEl>
                                        <p:attrNameLst>
                                          <p:attrName>ppt_x</p:attrName>
                                        </p:attrNameLst>
                                      </p:cBhvr>
                                      <p:tavLst>
                                        <p:tav tm="0">
                                          <p:val>
                                            <p:strVal val="#ppt_x"/>
                                          </p:val>
                                        </p:tav>
                                        <p:tav tm="100000">
                                          <p:val>
                                            <p:strVal val="#ppt_x"/>
                                          </p:val>
                                        </p:tav>
                                      </p:tavLst>
                                    </p:anim>
                                    <p:anim calcmode="lin" valueType="num">
                                      <p:cBhvr additive="base">
                                        <p:cTn id="8" dur="500" fill="hold"/>
                                        <p:tgtEl>
                                          <p:spTgt spid="256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4"/>
                                        </p:tgtEl>
                                        <p:attrNameLst>
                                          <p:attrName>style.visibility</p:attrName>
                                        </p:attrNameLst>
                                      </p:cBhvr>
                                      <p:to>
                                        <p:strVal val="visible"/>
                                      </p:to>
                                    </p:set>
                                    <p:anim calcmode="lin" valueType="num">
                                      <p:cBhvr additive="base">
                                        <p:cTn id="13" dur="500" fill="hold"/>
                                        <p:tgtEl>
                                          <p:spTgt spid="25604"/>
                                        </p:tgtEl>
                                        <p:attrNameLst>
                                          <p:attrName>ppt_x</p:attrName>
                                        </p:attrNameLst>
                                      </p:cBhvr>
                                      <p:tavLst>
                                        <p:tav tm="0">
                                          <p:val>
                                            <p:strVal val="#ppt_x"/>
                                          </p:val>
                                        </p:tav>
                                        <p:tav tm="100000">
                                          <p:val>
                                            <p:strVal val="#ppt_x"/>
                                          </p:val>
                                        </p:tav>
                                      </p:tavLst>
                                    </p:anim>
                                    <p:anim calcmode="lin" valueType="num">
                                      <p:cBhvr additive="base">
                                        <p:cTn id="14"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5"/>
                                        </p:tgtEl>
                                        <p:attrNameLst>
                                          <p:attrName>style.visibility</p:attrName>
                                        </p:attrNameLst>
                                      </p:cBhvr>
                                      <p:to>
                                        <p:strVal val="visible"/>
                                      </p:to>
                                    </p:set>
                                    <p:anim calcmode="lin" valueType="num">
                                      <p:cBhvr additive="base">
                                        <p:cTn id="19" dur="500" fill="hold"/>
                                        <p:tgtEl>
                                          <p:spTgt spid="25605"/>
                                        </p:tgtEl>
                                        <p:attrNameLst>
                                          <p:attrName>ppt_x</p:attrName>
                                        </p:attrNameLst>
                                      </p:cBhvr>
                                      <p:tavLst>
                                        <p:tav tm="0">
                                          <p:val>
                                            <p:strVal val="#ppt_x"/>
                                          </p:val>
                                        </p:tav>
                                        <p:tav tm="100000">
                                          <p:val>
                                            <p:strVal val="#ppt_x"/>
                                          </p:val>
                                        </p:tav>
                                      </p:tavLst>
                                    </p:anim>
                                    <p:anim calcmode="lin" valueType="num">
                                      <p:cBhvr additive="base">
                                        <p:cTn id="20" dur="500" fill="hold"/>
                                        <p:tgtEl>
                                          <p:spTgt spid="2560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12"/>
                                        </p:tgtEl>
                                        <p:attrNameLst>
                                          <p:attrName>style.visibility</p:attrName>
                                        </p:attrNameLst>
                                      </p:cBhvr>
                                      <p:to>
                                        <p:strVal val="visible"/>
                                      </p:to>
                                    </p:set>
                                    <p:anim calcmode="lin" valueType="num">
                                      <p:cBhvr additive="base">
                                        <p:cTn id="25" dur="500" fill="hold"/>
                                        <p:tgtEl>
                                          <p:spTgt spid="25612"/>
                                        </p:tgtEl>
                                        <p:attrNameLst>
                                          <p:attrName>ppt_x</p:attrName>
                                        </p:attrNameLst>
                                      </p:cBhvr>
                                      <p:tavLst>
                                        <p:tav tm="0">
                                          <p:val>
                                            <p:strVal val="#ppt_x"/>
                                          </p:val>
                                        </p:tav>
                                        <p:tav tm="100000">
                                          <p:val>
                                            <p:strVal val="#ppt_x"/>
                                          </p:val>
                                        </p:tav>
                                      </p:tavLst>
                                    </p:anim>
                                    <p:anim calcmode="lin" valueType="num">
                                      <p:cBhvr additive="base">
                                        <p:cTn id="26" dur="500" fill="hold"/>
                                        <p:tgtEl>
                                          <p:spTgt spid="256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6"/>
                                        </p:tgtEl>
                                        <p:attrNameLst>
                                          <p:attrName>style.visibility</p:attrName>
                                        </p:attrNameLst>
                                      </p:cBhvr>
                                      <p:to>
                                        <p:strVal val="visible"/>
                                      </p:to>
                                    </p:set>
                                    <p:anim calcmode="lin" valueType="num">
                                      <p:cBhvr additive="base">
                                        <p:cTn id="31" dur="500" fill="hold"/>
                                        <p:tgtEl>
                                          <p:spTgt spid="25606"/>
                                        </p:tgtEl>
                                        <p:attrNameLst>
                                          <p:attrName>ppt_x</p:attrName>
                                        </p:attrNameLst>
                                      </p:cBhvr>
                                      <p:tavLst>
                                        <p:tav tm="0">
                                          <p:val>
                                            <p:strVal val="#ppt_x"/>
                                          </p:val>
                                        </p:tav>
                                        <p:tav tm="100000">
                                          <p:val>
                                            <p:strVal val="#ppt_x"/>
                                          </p:val>
                                        </p:tav>
                                      </p:tavLst>
                                    </p:anim>
                                    <p:anim calcmode="lin" valueType="num">
                                      <p:cBhvr additive="base">
                                        <p:cTn id="32"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7"/>
                                        </p:tgtEl>
                                        <p:attrNameLst>
                                          <p:attrName>style.visibility</p:attrName>
                                        </p:attrNameLst>
                                      </p:cBhvr>
                                      <p:to>
                                        <p:strVal val="visible"/>
                                      </p:to>
                                    </p:set>
                                    <p:anim calcmode="lin" valueType="num">
                                      <p:cBhvr additive="base">
                                        <p:cTn id="37" dur="500" fill="hold"/>
                                        <p:tgtEl>
                                          <p:spTgt spid="25607"/>
                                        </p:tgtEl>
                                        <p:attrNameLst>
                                          <p:attrName>ppt_x</p:attrName>
                                        </p:attrNameLst>
                                      </p:cBhvr>
                                      <p:tavLst>
                                        <p:tav tm="0">
                                          <p:val>
                                            <p:strVal val="#ppt_x"/>
                                          </p:val>
                                        </p:tav>
                                        <p:tav tm="100000">
                                          <p:val>
                                            <p:strVal val="#ppt_x"/>
                                          </p:val>
                                        </p:tav>
                                      </p:tavLst>
                                    </p:anim>
                                    <p:anim calcmode="lin" valueType="num">
                                      <p:cBhvr additive="base">
                                        <p:cTn id="38" dur="500" fill="hold"/>
                                        <p:tgtEl>
                                          <p:spTgt spid="2560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5608"/>
                                        </p:tgtEl>
                                        <p:attrNameLst>
                                          <p:attrName>style.visibility</p:attrName>
                                        </p:attrNameLst>
                                      </p:cBhvr>
                                      <p:to>
                                        <p:strVal val="visible"/>
                                      </p:to>
                                    </p:set>
                                    <p:anim calcmode="lin" valueType="num">
                                      <p:cBhvr additive="base">
                                        <p:cTn id="43" dur="500" fill="hold"/>
                                        <p:tgtEl>
                                          <p:spTgt spid="25608"/>
                                        </p:tgtEl>
                                        <p:attrNameLst>
                                          <p:attrName>ppt_x</p:attrName>
                                        </p:attrNameLst>
                                      </p:cBhvr>
                                      <p:tavLst>
                                        <p:tav tm="0">
                                          <p:val>
                                            <p:strVal val="#ppt_x"/>
                                          </p:val>
                                        </p:tav>
                                        <p:tav tm="100000">
                                          <p:val>
                                            <p:strVal val="#ppt_x"/>
                                          </p:val>
                                        </p:tav>
                                      </p:tavLst>
                                    </p:anim>
                                    <p:anim calcmode="lin" valueType="num">
                                      <p:cBhvr additive="base">
                                        <p:cTn id="44" dur="500" fill="hold"/>
                                        <p:tgtEl>
                                          <p:spTgt spid="2560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5609"/>
                                        </p:tgtEl>
                                        <p:attrNameLst>
                                          <p:attrName>style.visibility</p:attrName>
                                        </p:attrNameLst>
                                      </p:cBhvr>
                                      <p:to>
                                        <p:strVal val="visible"/>
                                      </p:to>
                                    </p:set>
                                    <p:anim calcmode="lin" valueType="num">
                                      <p:cBhvr additive="base">
                                        <p:cTn id="49" dur="500" fill="hold"/>
                                        <p:tgtEl>
                                          <p:spTgt spid="25609"/>
                                        </p:tgtEl>
                                        <p:attrNameLst>
                                          <p:attrName>ppt_x</p:attrName>
                                        </p:attrNameLst>
                                      </p:cBhvr>
                                      <p:tavLst>
                                        <p:tav tm="0">
                                          <p:val>
                                            <p:strVal val="#ppt_x"/>
                                          </p:val>
                                        </p:tav>
                                        <p:tav tm="100000">
                                          <p:val>
                                            <p:strVal val="#ppt_x"/>
                                          </p:val>
                                        </p:tav>
                                      </p:tavLst>
                                    </p:anim>
                                    <p:anim calcmode="lin" valueType="num">
                                      <p:cBhvr additive="base">
                                        <p:cTn id="50" dur="500" fill="hold"/>
                                        <p:tgtEl>
                                          <p:spTgt spid="2560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5610"/>
                                        </p:tgtEl>
                                        <p:attrNameLst>
                                          <p:attrName>style.visibility</p:attrName>
                                        </p:attrNameLst>
                                      </p:cBhvr>
                                      <p:to>
                                        <p:strVal val="visible"/>
                                      </p:to>
                                    </p:set>
                                    <p:anim calcmode="lin" valueType="num">
                                      <p:cBhvr additive="base">
                                        <p:cTn id="55" dur="500" fill="hold"/>
                                        <p:tgtEl>
                                          <p:spTgt spid="25610"/>
                                        </p:tgtEl>
                                        <p:attrNameLst>
                                          <p:attrName>ppt_x</p:attrName>
                                        </p:attrNameLst>
                                      </p:cBhvr>
                                      <p:tavLst>
                                        <p:tav tm="0">
                                          <p:val>
                                            <p:strVal val="#ppt_x"/>
                                          </p:val>
                                        </p:tav>
                                        <p:tav tm="100000">
                                          <p:val>
                                            <p:strVal val="#ppt_x"/>
                                          </p:val>
                                        </p:tav>
                                      </p:tavLst>
                                    </p:anim>
                                    <p:anim calcmode="lin" valueType="num">
                                      <p:cBhvr additive="base">
                                        <p:cTn id="56"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5611"/>
                                        </p:tgtEl>
                                        <p:attrNameLst>
                                          <p:attrName>style.visibility</p:attrName>
                                        </p:attrNameLst>
                                      </p:cBhvr>
                                      <p:to>
                                        <p:strVal val="visible"/>
                                      </p:to>
                                    </p:set>
                                    <p:anim calcmode="lin" valueType="num">
                                      <p:cBhvr additive="base">
                                        <p:cTn id="61" dur="500" fill="hold"/>
                                        <p:tgtEl>
                                          <p:spTgt spid="25611"/>
                                        </p:tgtEl>
                                        <p:attrNameLst>
                                          <p:attrName>ppt_x</p:attrName>
                                        </p:attrNameLst>
                                      </p:cBhvr>
                                      <p:tavLst>
                                        <p:tav tm="0">
                                          <p:val>
                                            <p:strVal val="#ppt_x"/>
                                          </p:val>
                                        </p:tav>
                                        <p:tav tm="100000">
                                          <p:val>
                                            <p:strVal val="#ppt_x"/>
                                          </p:val>
                                        </p:tav>
                                      </p:tavLst>
                                    </p:anim>
                                    <p:anim calcmode="lin" valueType="num">
                                      <p:cBhvr additive="base">
                                        <p:cTn id="62" dur="500" fill="hold"/>
                                        <p:tgtEl>
                                          <p:spTgt spid="25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P spid="25606" grpId="0"/>
      <p:bldP spid="25607" grpId="0"/>
      <p:bldP spid="25608" grpId="0"/>
      <p:bldP spid="25609" grpId="0"/>
      <p:bldP spid="25610" grpId="0"/>
      <p:bldP spid="25611" grpId="0"/>
      <p:bldP spid="256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oneTexte 3"/>
          <p:cNvSpPr txBox="1">
            <a:spLocks noChangeArrowheads="1"/>
          </p:cNvSpPr>
          <p:nvPr/>
        </p:nvSpPr>
        <p:spPr bwMode="auto">
          <a:xfrm>
            <a:off x="428625" y="1214438"/>
            <a:ext cx="2000250" cy="369887"/>
          </a:xfrm>
          <a:prstGeom prst="rect">
            <a:avLst/>
          </a:prstGeom>
          <a:noFill/>
          <a:ln w="9525">
            <a:noFill/>
            <a:miter lim="800000"/>
            <a:headEnd/>
            <a:tailEnd/>
          </a:ln>
        </p:spPr>
        <p:txBody>
          <a:bodyPr>
            <a:spAutoFit/>
          </a:bodyPr>
          <a:lstStyle/>
          <a:p>
            <a:r>
              <a:rPr lang="fr-FR" b="1">
                <a:latin typeface="Georgia" pitchFamily="18" charset="0"/>
              </a:rPr>
              <a:t>Description :</a:t>
            </a:r>
          </a:p>
        </p:txBody>
      </p:sp>
      <p:sp>
        <p:nvSpPr>
          <p:cNvPr id="26627" name="ZoneTexte 4"/>
          <p:cNvSpPr txBox="1">
            <a:spLocks noChangeArrowheads="1"/>
          </p:cNvSpPr>
          <p:nvPr/>
        </p:nvSpPr>
        <p:spPr bwMode="auto">
          <a:xfrm>
            <a:off x="642938" y="1714500"/>
            <a:ext cx="8501062" cy="1108075"/>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La VABE est une validation du bon fonctionnement dans le temps. Il s’agit de procéder à des tests avec des utilisateurs réels afin de vérifier que le logiciel est correctement exploitable</a:t>
            </a:r>
          </a:p>
        </p:txBody>
      </p:sp>
      <p:sp>
        <p:nvSpPr>
          <p:cNvPr id="26628" name="ZoneTexte 5"/>
          <p:cNvSpPr txBox="1">
            <a:spLocks noChangeArrowheads="1"/>
          </p:cNvSpPr>
          <p:nvPr/>
        </p:nvSpPr>
        <p:spPr bwMode="auto">
          <a:xfrm>
            <a:off x="357188" y="2857500"/>
            <a:ext cx="1928812" cy="369888"/>
          </a:xfrm>
          <a:prstGeom prst="rect">
            <a:avLst/>
          </a:prstGeom>
          <a:noFill/>
          <a:ln w="9525">
            <a:noFill/>
            <a:miter lim="800000"/>
            <a:headEnd/>
            <a:tailEnd/>
          </a:ln>
        </p:spPr>
        <p:txBody>
          <a:bodyPr>
            <a:spAutoFit/>
          </a:bodyPr>
          <a:lstStyle/>
          <a:p>
            <a:r>
              <a:rPr lang="fr-FR" b="1">
                <a:latin typeface="Georgia" pitchFamily="18" charset="0"/>
              </a:rPr>
              <a:t>Acteurs:</a:t>
            </a:r>
          </a:p>
        </p:txBody>
      </p:sp>
      <p:sp>
        <p:nvSpPr>
          <p:cNvPr id="26629" name="ZoneTexte 7"/>
          <p:cNvSpPr txBox="1">
            <a:spLocks noChangeArrowheads="1"/>
          </p:cNvSpPr>
          <p:nvPr/>
        </p:nvSpPr>
        <p:spPr bwMode="auto">
          <a:xfrm>
            <a:off x="428625" y="4429125"/>
            <a:ext cx="1928813" cy="369888"/>
          </a:xfrm>
          <a:prstGeom prst="rect">
            <a:avLst/>
          </a:prstGeom>
          <a:noFill/>
          <a:ln w="9525">
            <a:noFill/>
            <a:miter lim="800000"/>
            <a:headEnd/>
            <a:tailEnd/>
          </a:ln>
        </p:spPr>
        <p:txBody>
          <a:bodyPr>
            <a:spAutoFit/>
          </a:bodyPr>
          <a:lstStyle/>
          <a:p>
            <a:r>
              <a:rPr lang="fr-FR" b="1">
                <a:latin typeface="Georgia" pitchFamily="18" charset="0"/>
              </a:rPr>
              <a:t>Entrants:</a:t>
            </a:r>
          </a:p>
        </p:txBody>
      </p:sp>
      <p:sp>
        <p:nvSpPr>
          <p:cNvPr id="26630" name="ZoneTexte 8"/>
          <p:cNvSpPr txBox="1">
            <a:spLocks noChangeArrowheads="1"/>
          </p:cNvSpPr>
          <p:nvPr/>
        </p:nvSpPr>
        <p:spPr bwMode="auto">
          <a:xfrm>
            <a:off x="714375" y="4786313"/>
            <a:ext cx="2857500" cy="708025"/>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Dossier de test</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6631" name="ZoneTexte 9"/>
          <p:cNvSpPr txBox="1">
            <a:spLocks noChangeArrowheads="1"/>
          </p:cNvSpPr>
          <p:nvPr/>
        </p:nvSpPr>
        <p:spPr bwMode="auto">
          <a:xfrm>
            <a:off x="4857750" y="4286250"/>
            <a:ext cx="1928813" cy="369888"/>
          </a:xfrm>
          <a:prstGeom prst="rect">
            <a:avLst/>
          </a:prstGeom>
          <a:noFill/>
          <a:ln w="9525">
            <a:noFill/>
            <a:miter lim="800000"/>
            <a:headEnd/>
            <a:tailEnd/>
          </a:ln>
        </p:spPr>
        <p:txBody>
          <a:bodyPr>
            <a:spAutoFit/>
          </a:bodyPr>
          <a:lstStyle/>
          <a:p>
            <a:r>
              <a:rPr lang="fr-FR" b="1">
                <a:latin typeface="Georgia" pitchFamily="18" charset="0"/>
              </a:rPr>
              <a:t>Sortants:</a:t>
            </a:r>
          </a:p>
        </p:txBody>
      </p:sp>
      <p:sp>
        <p:nvSpPr>
          <p:cNvPr id="26632" name="ZoneTexte 10"/>
          <p:cNvSpPr txBox="1">
            <a:spLocks noChangeArrowheads="1"/>
          </p:cNvSpPr>
          <p:nvPr/>
        </p:nvSpPr>
        <p:spPr bwMode="auto">
          <a:xfrm>
            <a:off x="5500688" y="4714875"/>
            <a:ext cx="3643312" cy="101600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PV VABE/ PV  de recette / Demande de mise en production </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6633" name="ZoneTexte 11"/>
          <p:cNvSpPr txBox="1">
            <a:spLocks noChangeArrowheads="1"/>
          </p:cNvSpPr>
          <p:nvPr/>
        </p:nvSpPr>
        <p:spPr bwMode="auto">
          <a:xfrm>
            <a:off x="500063" y="5357813"/>
            <a:ext cx="2857500" cy="369887"/>
          </a:xfrm>
          <a:prstGeom prst="rect">
            <a:avLst/>
          </a:prstGeom>
          <a:noFill/>
          <a:ln w="9525">
            <a:noFill/>
            <a:miter lim="800000"/>
            <a:headEnd/>
            <a:tailEnd/>
          </a:ln>
        </p:spPr>
        <p:txBody>
          <a:bodyPr>
            <a:spAutoFit/>
          </a:bodyPr>
          <a:lstStyle/>
          <a:p>
            <a:r>
              <a:rPr lang="fr-FR" b="1">
                <a:latin typeface="Georgia" pitchFamily="18" charset="0"/>
              </a:rPr>
              <a:t>Grandes actions :</a:t>
            </a:r>
          </a:p>
        </p:txBody>
      </p:sp>
      <p:sp>
        <p:nvSpPr>
          <p:cNvPr id="26634" name="ZoneTexte 12"/>
          <p:cNvSpPr txBox="1">
            <a:spLocks noChangeArrowheads="1"/>
          </p:cNvSpPr>
          <p:nvPr/>
        </p:nvSpPr>
        <p:spPr bwMode="auto">
          <a:xfrm>
            <a:off x="714375" y="5857875"/>
            <a:ext cx="6500813" cy="708025"/>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Déroulement de la VABE selon le dossier de test</a:t>
            </a:r>
          </a:p>
          <a:p>
            <a:r>
              <a:rPr lang="fr-FR" sz="2000">
                <a:latin typeface="Times New Roman" pitchFamily="18" charset="0"/>
                <a:cs typeface="Times New Roman" pitchFamily="18" charset="0"/>
              </a:rPr>
              <a:t>Demande de mise en production</a:t>
            </a:r>
          </a:p>
        </p:txBody>
      </p:sp>
      <p:sp>
        <p:nvSpPr>
          <p:cNvPr id="26635" name="ZoneTexte 13"/>
          <p:cNvSpPr txBox="1">
            <a:spLocks noChangeArrowheads="1"/>
          </p:cNvSpPr>
          <p:nvPr/>
        </p:nvSpPr>
        <p:spPr bwMode="auto">
          <a:xfrm>
            <a:off x="714375" y="3286125"/>
            <a:ext cx="8429625" cy="101600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MOA / MOE / MOE déléguée. La MOE et MOE / déléguée teste l’application en terme de bonne exploitation. La MOA exprime sa satisfaction quant aux résultats obtenus.</a:t>
            </a:r>
          </a:p>
        </p:txBody>
      </p:sp>
      <p:sp>
        <p:nvSpPr>
          <p:cNvPr id="16" name="Titre 1"/>
          <p:cNvSpPr txBox="1">
            <a:spLocks/>
          </p:cNvSpPr>
          <p:nvPr/>
        </p:nvSpPr>
        <p:spPr>
          <a:xfrm>
            <a:off x="609600" y="427038"/>
            <a:ext cx="8229600" cy="1143000"/>
          </a:xfrm>
          <a:prstGeom prst="rect">
            <a:avLst/>
          </a:prstGeom>
        </p:spPr>
        <p:txBody>
          <a:bodyPr anchor="ctr"/>
          <a:lstStyle/>
          <a:p>
            <a:pPr algn="ctr" fontAlgn="auto">
              <a:spcBef>
                <a:spcPts val="0"/>
              </a:spcBef>
              <a:spcAft>
                <a:spcPts val="0"/>
              </a:spcAft>
              <a:defRPr/>
            </a:pPr>
            <a:r>
              <a:rPr lang="fr-FR" sz="3200" b="1" dirty="0">
                <a:solidFill>
                  <a:schemeClr val="tx2">
                    <a:lumMod val="75000"/>
                  </a:schemeClr>
                </a:solidFill>
                <a:latin typeface="Times New Roman" pitchFamily="18" charset="0"/>
                <a:ea typeface="+mj-ea"/>
                <a:cs typeface="Times New Roman" pitchFamily="18" charset="0"/>
              </a:rPr>
              <a:t>3.VABE : Validation à la bonne exploitation</a:t>
            </a:r>
            <a:br>
              <a:rPr lang="fr-FR" sz="3200" b="1" dirty="0">
                <a:solidFill>
                  <a:schemeClr val="tx2">
                    <a:lumMod val="75000"/>
                  </a:schemeClr>
                </a:solidFill>
                <a:latin typeface="Times New Roman" pitchFamily="18" charset="0"/>
                <a:ea typeface="+mj-ea"/>
                <a:cs typeface="Times New Roman" pitchFamily="18" charset="0"/>
              </a:rPr>
            </a:br>
            <a:endParaRPr lang="fr-FR" sz="3200" dirty="0">
              <a:solidFill>
                <a:schemeClr val="tx2">
                  <a:lumMod val="75000"/>
                </a:schemeClr>
              </a:solidFill>
              <a:latin typeface="Times New Roman" pitchFamily="18" charset="0"/>
              <a:ea typeface="+mj-ea"/>
              <a:cs typeface="Times New Roman"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ppt_x"/>
                                          </p:val>
                                        </p:tav>
                                        <p:tav tm="100000">
                                          <p:val>
                                            <p:strVal val="#ppt_x"/>
                                          </p:val>
                                        </p:tav>
                                      </p:tavLst>
                                    </p:anim>
                                    <p:anim calcmode="lin" valueType="num">
                                      <p:cBhvr additive="base">
                                        <p:cTn id="14"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8"/>
                                        </p:tgtEl>
                                        <p:attrNameLst>
                                          <p:attrName>style.visibility</p:attrName>
                                        </p:attrNameLst>
                                      </p:cBhvr>
                                      <p:to>
                                        <p:strVal val="visible"/>
                                      </p:to>
                                    </p:set>
                                    <p:anim calcmode="lin" valueType="num">
                                      <p:cBhvr additive="base">
                                        <p:cTn id="19" dur="500" fill="hold"/>
                                        <p:tgtEl>
                                          <p:spTgt spid="26628"/>
                                        </p:tgtEl>
                                        <p:attrNameLst>
                                          <p:attrName>ppt_x</p:attrName>
                                        </p:attrNameLst>
                                      </p:cBhvr>
                                      <p:tavLst>
                                        <p:tav tm="0">
                                          <p:val>
                                            <p:strVal val="#ppt_x"/>
                                          </p:val>
                                        </p:tav>
                                        <p:tav tm="100000">
                                          <p:val>
                                            <p:strVal val="#ppt_x"/>
                                          </p:val>
                                        </p:tav>
                                      </p:tavLst>
                                    </p:anim>
                                    <p:anim calcmode="lin" valueType="num">
                                      <p:cBhvr additive="base">
                                        <p:cTn id="20" dur="500" fill="hold"/>
                                        <p:tgtEl>
                                          <p:spTgt spid="266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5"/>
                                        </p:tgtEl>
                                        <p:attrNameLst>
                                          <p:attrName>style.visibility</p:attrName>
                                        </p:attrNameLst>
                                      </p:cBhvr>
                                      <p:to>
                                        <p:strVal val="visible"/>
                                      </p:to>
                                    </p:set>
                                    <p:anim calcmode="lin" valueType="num">
                                      <p:cBhvr additive="base">
                                        <p:cTn id="25" dur="500" fill="hold"/>
                                        <p:tgtEl>
                                          <p:spTgt spid="26635"/>
                                        </p:tgtEl>
                                        <p:attrNameLst>
                                          <p:attrName>ppt_x</p:attrName>
                                        </p:attrNameLst>
                                      </p:cBhvr>
                                      <p:tavLst>
                                        <p:tav tm="0">
                                          <p:val>
                                            <p:strVal val="#ppt_x"/>
                                          </p:val>
                                        </p:tav>
                                        <p:tav tm="100000">
                                          <p:val>
                                            <p:strVal val="#ppt_x"/>
                                          </p:val>
                                        </p:tav>
                                      </p:tavLst>
                                    </p:anim>
                                    <p:anim calcmode="lin" valueType="num">
                                      <p:cBhvr additive="base">
                                        <p:cTn id="26"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29"/>
                                        </p:tgtEl>
                                        <p:attrNameLst>
                                          <p:attrName>style.visibility</p:attrName>
                                        </p:attrNameLst>
                                      </p:cBhvr>
                                      <p:to>
                                        <p:strVal val="visible"/>
                                      </p:to>
                                    </p:set>
                                    <p:anim calcmode="lin" valueType="num">
                                      <p:cBhvr additive="base">
                                        <p:cTn id="31" dur="500" fill="hold"/>
                                        <p:tgtEl>
                                          <p:spTgt spid="26629"/>
                                        </p:tgtEl>
                                        <p:attrNameLst>
                                          <p:attrName>ppt_x</p:attrName>
                                        </p:attrNameLst>
                                      </p:cBhvr>
                                      <p:tavLst>
                                        <p:tav tm="0">
                                          <p:val>
                                            <p:strVal val="#ppt_x"/>
                                          </p:val>
                                        </p:tav>
                                        <p:tav tm="100000">
                                          <p:val>
                                            <p:strVal val="#ppt_x"/>
                                          </p:val>
                                        </p:tav>
                                      </p:tavLst>
                                    </p:anim>
                                    <p:anim calcmode="lin" valueType="num">
                                      <p:cBhvr additive="base">
                                        <p:cTn id="32"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0"/>
                                        </p:tgtEl>
                                        <p:attrNameLst>
                                          <p:attrName>style.visibility</p:attrName>
                                        </p:attrNameLst>
                                      </p:cBhvr>
                                      <p:to>
                                        <p:strVal val="visible"/>
                                      </p:to>
                                    </p:set>
                                    <p:anim calcmode="lin" valueType="num">
                                      <p:cBhvr additive="base">
                                        <p:cTn id="37" dur="500" fill="hold"/>
                                        <p:tgtEl>
                                          <p:spTgt spid="26630"/>
                                        </p:tgtEl>
                                        <p:attrNameLst>
                                          <p:attrName>ppt_x</p:attrName>
                                        </p:attrNameLst>
                                      </p:cBhvr>
                                      <p:tavLst>
                                        <p:tav tm="0">
                                          <p:val>
                                            <p:strVal val="#ppt_x"/>
                                          </p:val>
                                        </p:tav>
                                        <p:tav tm="100000">
                                          <p:val>
                                            <p:strVal val="#ppt_x"/>
                                          </p:val>
                                        </p:tav>
                                      </p:tavLst>
                                    </p:anim>
                                    <p:anim calcmode="lin" valueType="num">
                                      <p:cBhvr additive="base">
                                        <p:cTn id="38"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6631"/>
                                        </p:tgtEl>
                                        <p:attrNameLst>
                                          <p:attrName>style.visibility</p:attrName>
                                        </p:attrNameLst>
                                      </p:cBhvr>
                                      <p:to>
                                        <p:strVal val="visible"/>
                                      </p:to>
                                    </p:set>
                                    <p:anim calcmode="lin" valueType="num">
                                      <p:cBhvr additive="base">
                                        <p:cTn id="43" dur="500" fill="hold"/>
                                        <p:tgtEl>
                                          <p:spTgt spid="26631"/>
                                        </p:tgtEl>
                                        <p:attrNameLst>
                                          <p:attrName>ppt_x</p:attrName>
                                        </p:attrNameLst>
                                      </p:cBhvr>
                                      <p:tavLst>
                                        <p:tav tm="0">
                                          <p:val>
                                            <p:strVal val="#ppt_x"/>
                                          </p:val>
                                        </p:tav>
                                        <p:tav tm="100000">
                                          <p:val>
                                            <p:strVal val="#ppt_x"/>
                                          </p:val>
                                        </p:tav>
                                      </p:tavLst>
                                    </p:anim>
                                    <p:anim calcmode="lin" valueType="num">
                                      <p:cBhvr additive="base">
                                        <p:cTn id="44"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6632"/>
                                        </p:tgtEl>
                                        <p:attrNameLst>
                                          <p:attrName>style.visibility</p:attrName>
                                        </p:attrNameLst>
                                      </p:cBhvr>
                                      <p:to>
                                        <p:strVal val="visible"/>
                                      </p:to>
                                    </p:set>
                                    <p:anim calcmode="lin" valueType="num">
                                      <p:cBhvr additive="base">
                                        <p:cTn id="49" dur="500" fill="hold"/>
                                        <p:tgtEl>
                                          <p:spTgt spid="26632"/>
                                        </p:tgtEl>
                                        <p:attrNameLst>
                                          <p:attrName>ppt_x</p:attrName>
                                        </p:attrNameLst>
                                      </p:cBhvr>
                                      <p:tavLst>
                                        <p:tav tm="0">
                                          <p:val>
                                            <p:strVal val="#ppt_x"/>
                                          </p:val>
                                        </p:tav>
                                        <p:tav tm="100000">
                                          <p:val>
                                            <p:strVal val="#ppt_x"/>
                                          </p:val>
                                        </p:tav>
                                      </p:tavLst>
                                    </p:anim>
                                    <p:anim calcmode="lin" valueType="num">
                                      <p:cBhvr additive="base">
                                        <p:cTn id="50" dur="500" fill="hold"/>
                                        <p:tgtEl>
                                          <p:spTgt spid="2663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6633"/>
                                        </p:tgtEl>
                                        <p:attrNameLst>
                                          <p:attrName>style.visibility</p:attrName>
                                        </p:attrNameLst>
                                      </p:cBhvr>
                                      <p:to>
                                        <p:strVal val="visible"/>
                                      </p:to>
                                    </p:set>
                                    <p:anim calcmode="lin" valueType="num">
                                      <p:cBhvr additive="base">
                                        <p:cTn id="55" dur="500" fill="hold"/>
                                        <p:tgtEl>
                                          <p:spTgt spid="26633"/>
                                        </p:tgtEl>
                                        <p:attrNameLst>
                                          <p:attrName>ppt_x</p:attrName>
                                        </p:attrNameLst>
                                      </p:cBhvr>
                                      <p:tavLst>
                                        <p:tav tm="0">
                                          <p:val>
                                            <p:strVal val="#ppt_x"/>
                                          </p:val>
                                        </p:tav>
                                        <p:tav tm="100000">
                                          <p:val>
                                            <p:strVal val="#ppt_x"/>
                                          </p:val>
                                        </p:tav>
                                      </p:tavLst>
                                    </p:anim>
                                    <p:anim calcmode="lin" valueType="num">
                                      <p:cBhvr additive="base">
                                        <p:cTn id="56"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6634"/>
                                        </p:tgtEl>
                                        <p:attrNameLst>
                                          <p:attrName>style.visibility</p:attrName>
                                        </p:attrNameLst>
                                      </p:cBhvr>
                                      <p:to>
                                        <p:strVal val="visible"/>
                                      </p:to>
                                    </p:set>
                                    <p:anim calcmode="lin" valueType="num">
                                      <p:cBhvr additive="base">
                                        <p:cTn id="61" dur="500" fill="hold"/>
                                        <p:tgtEl>
                                          <p:spTgt spid="26634"/>
                                        </p:tgtEl>
                                        <p:attrNameLst>
                                          <p:attrName>ppt_x</p:attrName>
                                        </p:attrNameLst>
                                      </p:cBhvr>
                                      <p:tavLst>
                                        <p:tav tm="0">
                                          <p:val>
                                            <p:strVal val="#ppt_x"/>
                                          </p:val>
                                        </p:tav>
                                        <p:tav tm="100000">
                                          <p:val>
                                            <p:strVal val="#ppt_x"/>
                                          </p:val>
                                        </p:tav>
                                      </p:tavLst>
                                    </p:anim>
                                    <p:anim calcmode="lin" valueType="num">
                                      <p:cBhvr additive="base">
                                        <p:cTn id="62"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p:bldP spid="26628" grpId="0"/>
      <p:bldP spid="26629" grpId="0"/>
      <p:bldP spid="26630" grpId="0"/>
      <p:bldP spid="26631" grpId="0"/>
      <p:bldP spid="26632" grpId="0"/>
      <p:bldP spid="26633" grpId="0"/>
      <p:bldP spid="26634" grpId="0"/>
      <p:bldP spid="266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me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243" name="Espace réservé de la date 2"/>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9A44ACB8-2D52-423C-9F88-D8CFE5E824BD}" type="datetime1">
              <a:rPr lang="fr-FR" smtClean="0"/>
              <a:pPr fontAlgn="base">
                <a:spcBef>
                  <a:spcPct val="0"/>
                </a:spcBef>
                <a:spcAft>
                  <a:spcPct val="0"/>
                </a:spcAft>
                <a:defRPr/>
              </a:pPr>
              <a:t>12/01/2013</a:t>
            </a:fld>
            <a:endParaRPr lang="fr-FR" smtClean="0"/>
          </a:p>
        </p:txBody>
      </p:sp>
      <p:sp>
        <p:nvSpPr>
          <p:cNvPr id="10244" name="Espace réservé du numéro de diapositive 3"/>
          <p:cNvSpPr>
            <a:spLocks noGrp="1"/>
          </p:cNvSpPr>
          <p:nvPr>
            <p:ph type="sldNum" sz="quarter" idx="11"/>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E369FA48-A20A-410C-BD6E-4E087D6C8237}" type="slidenum">
              <a:rPr lang="fr-FR" smtClean="0"/>
              <a:pPr algn="r" fontAlgn="base">
                <a:spcBef>
                  <a:spcPct val="0"/>
                </a:spcBef>
                <a:spcAft>
                  <a:spcPct val="0"/>
                </a:spcAft>
                <a:defRPr/>
              </a:pPr>
              <a:t>4</a:t>
            </a:fld>
            <a:endParaRPr lang="fr-FR"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oneTexte 3"/>
          <p:cNvSpPr txBox="1">
            <a:spLocks noChangeArrowheads="1"/>
          </p:cNvSpPr>
          <p:nvPr/>
        </p:nvSpPr>
        <p:spPr bwMode="auto">
          <a:xfrm>
            <a:off x="428625" y="1214438"/>
            <a:ext cx="1928813" cy="369887"/>
          </a:xfrm>
          <a:prstGeom prst="rect">
            <a:avLst/>
          </a:prstGeom>
          <a:noFill/>
          <a:ln w="9525">
            <a:noFill/>
            <a:miter lim="800000"/>
            <a:headEnd/>
            <a:tailEnd/>
          </a:ln>
        </p:spPr>
        <p:txBody>
          <a:bodyPr>
            <a:spAutoFit/>
          </a:bodyPr>
          <a:lstStyle/>
          <a:p>
            <a:r>
              <a:rPr lang="fr-FR" b="1">
                <a:latin typeface="Georgia" pitchFamily="18" charset="0"/>
              </a:rPr>
              <a:t>Description :</a:t>
            </a:r>
          </a:p>
        </p:txBody>
      </p:sp>
      <p:sp>
        <p:nvSpPr>
          <p:cNvPr id="27651" name="ZoneTexte 4"/>
          <p:cNvSpPr txBox="1">
            <a:spLocks noChangeArrowheads="1"/>
          </p:cNvSpPr>
          <p:nvPr/>
        </p:nvSpPr>
        <p:spPr bwMode="auto">
          <a:xfrm>
            <a:off x="571500" y="1714500"/>
            <a:ext cx="7715250" cy="1684338"/>
          </a:xfrm>
          <a:prstGeom prst="rect">
            <a:avLst/>
          </a:prstGeom>
          <a:noFill/>
          <a:ln w="9525">
            <a:noFill/>
            <a:miter lim="800000"/>
            <a:headEnd/>
            <a:tailEnd/>
          </a:ln>
        </p:spPr>
        <p:txBody>
          <a:bodyPr>
            <a:spAutoFit/>
          </a:bodyPr>
          <a:lstStyle/>
          <a:p>
            <a:pPr algn="just"/>
            <a:r>
              <a:rPr lang="fr-FR" sz="2000">
                <a:latin typeface="Times New Roman" pitchFamily="18" charset="0"/>
                <a:cs typeface="Times New Roman" pitchFamily="18" charset="0"/>
              </a:rPr>
              <a:t>Lors de cette étape, le logiciel va être déployé sur l’environnement de production.  Lors de la mise en production on procède à la VSR. </a:t>
            </a:r>
            <a:br>
              <a:rPr lang="fr-FR" sz="2000">
                <a:latin typeface="Times New Roman" pitchFamily="18" charset="0"/>
                <a:cs typeface="Times New Roman" pitchFamily="18" charset="0"/>
              </a:rPr>
            </a:br>
            <a:r>
              <a:rPr lang="fr-FR" sz="2000">
                <a:latin typeface="Times New Roman" pitchFamily="18" charset="0"/>
                <a:cs typeface="Times New Roman" pitchFamily="18" charset="0"/>
              </a:rPr>
              <a:t>La VSR, ou </a:t>
            </a:r>
            <a:r>
              <a:rPr lang="fr-FR" sz="2000" b="1">
                <a:latin typeface="Times New Roman" pitchFamily="18" charset="0"/>
                <a:cs typeface="Times New Roman" pitchFamily="18" charset="0"/>
              </a:rPr>
              <a:t>validation du service régulier</a:t>
            </a:r>
            <a:r>
              <a:rPr lang="fr-FR" sz="2000">
                <a:latin typeface="Times New Roman" pitchFamily="18" charset="0"/>
                <a:cs typeface="Times New Roman" pitchFamily="18" charset="0"/>
              </a:rPr>
              <a:t>, prolonge la VABE lorsqu’un environnement de pré production est disponible. </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7652" name="ZoneTexte 5"/>
          <p:cNvSpPr txBox="1">
            <a:spLocks noChangeArrowheads="1"/>
          </p:cNvSpPr>
          <p:nvPr/>
        </p:nvSpPr>
        <p:spPr bwMode="auto">
          <a:xfrm>
            <a:off x="428625" y="3000375"/>
            <a:ext cx="1928813" cy="369888"/>
          </a:xfrm>
          <a:prstGeom prst="rect">
            <a:avLst/>
          </a:prstGeom>
          <a:noFill/>
          <a:ln w="9525">
            <a:noFill/>
            <a:miter lim="800000"/>
            <a:headEnd/>
            <a:tailEnd/>
          </a:ln>
        </p:spPr>
        <p:txBody>
          <a:bodyPr>
            <a:spAutoFit/>
          </a:bodyPr>
          <a:lstStyle/>
          <a:p>
            <a:r>
              <a:rPr lang="fr-FR" b="1">
                <a:latin typeface="Georgia" pitchFamily="18" charset="0"/>
              </a:rPr>
              <a:t>Acteurs:</a:t>
            </a:r>
          </a:p>
        </p:txBody>
      </p:sp>
      <p:sp>
        <p:nvSpPr>
          <p:cNvPr id="27653" name="ZoneTexte 7"/>
          <p:cNvSpPr txBox="1">
            <a:spLocks noChangeArrowheads="1"/>
          </p:cNvSpPr>
          <p:nvPr/>
        </p:nvSpPr>
        <p:spPr bwMode="auto">
          <a:xfrm>
            <a:off x="428625" y="4429125"/>
            <a:ext cx="1928813" cy="369888"/>
          </a:xfrm>
          <a:prstGeom prst="rect">
            <a:avLst/>
          </a:prstGeom>
          <a:noFill/>
          <a:ln w="9525">
            <a:noFill/>
            <a:miter lim="800000"/>
            <a:headEnd/>
            <a:tailEnd/>
          </a:ln>
        </p:spPr>
        <p:txBody>
          <a:bodyPr>
            <a:spAutoFit/>
          </a:bodyPr>
          <a:lstStyle/>
          <a:p>
            <a:r>
              <a:rPr lang="fr-FR" b="1">
                <a:latin typeface="Georgia" pitchFamily="18" charset="0"/>
              </a:rPr>
              <a:t>Entrants:</a:t>
            </a:r>
          </a:p>
        </p:txBody>
      </p:sp>
      <p:sp>
        <p:nvSpPr>
          <p:cNvPr id="27654" name="ZoneTexte 8"/>
          <p:cNvSpPr txBox="1">
            <a:spLocks noChangeArrowheads="1"/>
          </p:cNvSpPr>
          <p:nvPr/>
        </p:nvSpPr>
        <p:spPr bwMode="auto">
          <a:xfrm>
            <a:off x="714375" y="4857750"/>
            <a:ext cx="3929063" cy="769938"/>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Demande de mise en production</a:t>
            </a:r>
            <a:br>
              <a:rPr lang="fr-FR" sz="2200">
                <a:latin typeface="Times New Roman" pitchFamily="18" charset="0"/>
                <a:cs typeface="Times New Roman" pitchFamily="18" charset="0"/>
              </a:rPr>
            </a:br>
            <a:endParaRPr lang="fr-FR" sz="2200">
              <a:latin typeface="Times New Roman" pitchFamily="18" charset="0"/>
              <a:cs typeface="Times New Roman" pitchFamily="18" charset="0"/>
            </a:endParaRPr>
          </a:p>
        </p:txBody>
      </p:sp>
      <p:sp>
        <p:nvSpPr>
          <p:cNvPr id="27655" name="ZoneTexte 9"/>
          <p:cNvSpPr txBox="1">
            <a:spLocks noChangeArrowheads="1"/>
          </p:cNvSpPr>
          <p:nvPr/>
        </p:nvSpPr>
        <p:spPr bwMode="auto">
          <a:xfrm>
            <a:off x="4929188" y="4429125"/>
            <a:ext cx="1928812" cy="369888"/>
          </a:xfrm>
          <a:prstGeom prst="rect">
            <a:avLst/>
          </a:prstGeom>
          <a:noFill/>
          <a:ln w="9525">
            <a:noFill/>
            <a:miter lim="800000"/>
            <a:headEnd/>
            <a:tailEnd/>
          </a:ln>
        </p:spPr>
        <p:txBody>
          <a:bodyPr>
            <a:spAutoFit/>
          </a:bodyPr>
          <a:lstStyle/>
          <a:p>
            <a:r>
              <a:rPr lang="fr-FR" b="1">
                <a:latin typeface="Georgia" pitchFamily="18" charset="0"/>
              </a:rPr>
              <a:t>Sortants:</a:t>
            </a:r>
          </a:p>
        </p:txBody>
      </p:sp>
      <p:sp>
        <p:nvSpPr>
          <p:cNvPr id="27656" name="ZoneTexte 10"/>
          <p:cNvSpPr txBox="1">
            <a:spLocks noChangeArrowheads="1"/>
          </p:cNvSpPr>
          <p:nvPr/>
        </p:nvSpPr>
        <p:spPr bwMode="auto">
          <a:xfrm>
            <a:off x="5429250" y="4857750"/>
            <a:ext cx="3714750" cy="430213"/>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Aucun</a:t>
            </a:r>
          </a:p>
        </p:txBody>
      </p:sp>
      <p:sp>
        <p:nvSpPr>
          <p:cNvPr id="27657" name="ZoneTexte 11"/>
          <p:cNvSpPr txBox="1">
            <a:spLocks noChangeArrowheads="1"/>
          </p:cNvSpPr>
          <p:nvPr/>
        </p:nvSpPr>
        <p:spPr bwMode="auto">
          <a:xfrm>
            <a:off x="428625" y="5643563"/>
            <a:ext cx="3071813" cy="369887"/>
          </a:xfrm>
          <a:prstGeom prst="rect">
            <a:avLst/>
          </a:prstGeom>
          <a:noFill/>
          <a:ln w="9525">
            <a:noFill/>
            <a:miter lim="800000"/>
            <a:headEnd/>
            <a:tailEnd/>
          </a:ln>
        </p:spPr>
        <p:txBody>
          <a:bodyPr>
            <a:spAutoFit/>
          </a:bodyPr>
          <a:lstStyle/>
          <a:p>
            <a:r>
              <a:rPr lang="fr-FR" b="1">
                <a:latin typeface="Georgia" pitchFamily="18" charset="0"/>
              </a:rPr>
              <a:t>Grandes actions :</a:t>
            </a:r>
          </a:p>
        </p:txBody>
      </p:sp>
      <p:sp>
        <p:nvSpPr>
          <p:cNvPr id="27658" name="ZoneTexte 12"/>
          <p:cNvSpPr txBox="1">
            <a:spLocks noChangeArrowheads="1"/>
          </p:cNvSpPr>
          <p:nvPr/>
        </p:nvSpPr>
        <p:spPr bwMode="auto">
          <a:xfrm>
            <a:off x="642938" y="6215063"/>
            <a:ext cx="5643562" cy="430212"/>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Déploiement de l’application en  production</a:t>
            </a:r>
          </a:p>
        </p:txBody>
      </p:sp>
      <p:sp>
        <p:nvSpPr>
          <p:cNvPr id="27659" name="ZoneTexte 13"/>
          <p:cNvSpPr txBox="1">
            <a:spLocks noChangeArrowheads="1"/>
          </p:cNvSpPr>
          <p:nvPr/>
        </p:nvSpPr>
        <p:spPr bwMode="auto">
          <a:xfrm>
            <a:off x="642938" y="3357563"/>
            <a:ext cx="7643812" cy="1016000"/>
          </a:xfrm>
          <a:prstGeom prst="rect">
            <a:avLst/>
          </a:prstGeom>
          <a:noFill/>
          <a:ln w="9525">
            <a:noFill/>
            <a:miter lim="800000"/>
            <a:headEnd/>
            <a:tailEnd/>
          </a:ln>
        </p:spPr>
        <p:txBody>
          <a:bodyPr>
            <a:spAutoFit/>
          </a:bodyPr>
          <a:lstStyle/>
          <a:p>
            <a:pPr algn="just"/>
            <a:r>
              <a:rPr lang="fr-FR" sz="2000">
                <a:latin typeface="Times New Roman" pitchFamily="18" charset="0"/>
                <a:cs typeface="Times New Roman" pitchFamily="18" charset="0"/>
              </a:rPr>
              <a:t>MOE / MOE déléguée. La MOE et MOE / déléguée se charge de déployer l’application en production.</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7660" name="Titre 3"/>
          <p:cNvSpPr>
            <a:spLocks noGrp="1"/>
          </p:cNvSpPr>
          <p:nvPr>
            <p:ph type="title"/>
          </p:nvPr>
        </p:nvSpPr>
        <p:spPr>
          <a:xfrm>
            <a:off x="642938" y="357188"/>
            <a:ext cx="8229600" cy="928687"/>
          </a:xfrm>
        </p:spPr>
        <p:txBody>
          <a:bodyPr>
            <a:normAutofit fontScale="90000"/>
          </a:bodyPr>
          <a:lstStyle/>
          <a:p>
            <a:pPr algn="ctr" eaLnBrk="1" fontAlgn="auto" hangingPunct="1">
              <a:spcAft>
                <a:spcPts val="0"/>
              </a:spcAft>
              <a:defRPr/>
            </a:pPr>
            <a:r>
              <a:rPr lang="fr-FR" sz="3600" b="1" dirty="0" smtClean="0">
                <a:latin typeface="Times New Roman" pitchFamily="18" charset="0"/>
                <a:cs typeface="Times New Roman" pitchFamily="18" charset="0"/>
              </a:rPr>
              <a:t>Mise en production</a:t>
            </a:r>
            <a:br>
              <a:rPr lang="fr-FR" sz="3600" b="1" dirty="0" smtClean="0">
                <a:latin typeface="Times New Roman" pitchFamily="18" charset="0"/>
                <a:cs typeface="Times New Roman" pitchFamily="18" charset="0"/>
              </a:rPr>
            </a:br>
            <a:endParaRPr lang="fr-FR" sz="3600" dirty="0" smtClean="0">
              <a:latin typeface="Times New Roman" pitchFamily="18" charset="0"/>
              <a:cs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ppt_x"/>
                                          </p:val>
                                        </p:tav>
                                        <p:tav tm="100000">
                                          <p:val>
                                            <p:strVal val="#ppt_x"/>
                                          </p:val>
                                        </p:tav>
                                      </p:tavLst>
                                    </p:anim>
                                    <p:anim calcmode="lin" valueType="num">
                                      <p:cBhvr additive="base">
                                        <p:cTn id="8"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gtEl>
                                        <p:attrNameLst>
                                          <p:attrName>style.visibility</p:attrName>
                                        </p:attrNameLst>
                                      </p:cBhvr>
                                      <p:to>
                                        <p:strVal val="visible"/>
                                      </p:to>
                                    </p:set>
                                    <p:anim calcmode="lin" valueType="num">
                                      <p:cBhvr additive="base">
                                        <p:cTn id="13" dur="500" fill="hold"/>
                                        <p:tgtEl>
                                          <p:spTgt spid="27651"/>
                                        </p:tgtEl>
                                        <p:attrNameLst>
                                          <p:attrName>ppt_x</p:attrName>
                                        </p:attrNameLst>
                                      </p:cBhvr>
                                      <p:tavLst>
                                        <p:tav tm="0">
                                          <p:val>
                                            <p:strVal val="#ppt_x"/>
                                          </p:val>
                                        </p:tav>
                                        <p:tav tm="100000">
                                          <p:val>
                                            <p:strVal val="#ppt_x"/>
                                          </p:val>
                                        </p:tav>
                                      </p:tavLst>
                                    </p:anim>
                                    <p:anim calcmode="lin" valueType="num">
                                      <p:cBhvr additive="base">
                                        <p:cTn id="14" dur="500" fill="hold"/>
                                        <p:tgtEl>
                                          <p:spTgt spid="2765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2"/>
                                        </p:tgtEl>
                                        <p:attrNameLst>
                                          <p:attrName>style.visibility</p:attrName>
                                        </p:attrNameLst>
                                      </p:cBhvr>
                                      <p:to>
                                        <p:strVal val="visible"/>
                                      </p:to>
                                    </p:set>
                                    <p:anim calcmode="lin" valueType="num">
                                      <p:cBhvr additive="base">
                                        <p:cTn id="19" dur="500" fill="hold"/>
                                        <p:tgtEl>
                                          <p:spTgt spid="27652"/>
                                        </p:tgtEl>
                                        <p:attrNameLst>
                                          <p:attrName>ppt_x</p:attrName>
                                        </p:attrNameLst>
                                      </p:cBhvr>
                                      <p:tavLst>
                                        <p:tav tm="0">
                                          <p:val>
                                            <p:strVal val="#ppt_x"/>
                                          </p:val>
                                        </p:tav>
                                        <p:tav tm="100000">
                                          <p:val>
                                            <p:strVal val="#ppt_x"/>
                                          </p:val>
                                        </p:tav>
                                      </p:tavLst>
                                    </p:anim>
                                    <p:anim calcmode="lin" valueType="num">
                                      <p:cBhvr additive="base">
                                        <p:cTn id="20"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9"/>
                                        </p:tgtEl>
                                        <p:attrNameLst>
                                          <p:attrName>style.visibility</p:attrName>
                                        </p:attrNameLst>
                                      </p:cBhvr>
                                      <p:to>
                                        <p:strVal val="visible"/>
                                      </p:to>
                                    </p:set>
                                    <p:anim calcmode="lin" valueType="num">
                                      <p:cBhvr additive="base">
                                        <p:cTn id="25" dur="500" fill="hold"/>
                                        <p:tgtEl>
                                          <p:spTgt spid="27659"/>
                                        </p:tgtEl>
                                        <p:attrNameLst>
                                          <p:attrName>ppt_x</p:attrName>
                                        </p:attrNameLst>
                                      </p:cBhvr>
                                      <p:tavLst>
                                        <p:tav tm="0">
                                          <p:val>
                                            <p:strVal val="#ppt_x"/>
                                          </p:val>
                                        </p:tav>
                                        <p:tav tm="100000">
                                          <p:val>
                                            <p:strVal val="#ppt_x"/>
                                          </p:val>
                                        </p:tav>
                                      </p:tavLst>
                                    </p:anim>
                                    <p:anim calcmode="lin" valueType="num">
                                      <p:cBhvr additive="base">
                                        <p:cTn id="26" dur="500" fill="hold"/>
                                        <p:tgtEl>
                                          <p:spTgt spid="2765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653"/>
                                        </p:tgtEl>
                                        <p:attrNameLst>
                                          <p:attrName>style.visibility</p:attrName>
                                        </p:attrNameLst>
                                      </p:cBhvr>
                                      <p:to>
                                        <p:strVal val="visible"/>
                                      </p:to>
                                    </p:set>
                                    <p:anim calcmode="lin" valueType="num">
                                      <p:cBhvr additive="base">
                                        <p:cTn id="31" dur="500" fill="hold"/>
                                        <p:tgtEl>
                                          <p:spTgt spid="27653"/>
                                        </p:tgtEl>
                                        <p:attrNameLst>
                                          <p:attrName>ppt_x</p:attrName>
                                        </p:attrNameLst>
                                      </p:cBhvr>
                                      <p:tavLst>
                                        <p:tav tm="0">
                                          <p:val>
                                            <p:strVal val="#ppt_x"/>
                                          </p:val>
                                        </p:tav>
                                        <p:tav tm="100000">
                                          <p:val>
                                            <p:strVal val="#ppt_x"/>
                                          </p:val>
                                        </p:tav>
                                      </p:tavLst>
                                    </p:anim>
                                    <p:anim calcmode="lin" valueType="num">
                                      <p:cBhvr additive="base">
                                        <p:cTn id="32" dur="500" fill="hold"/>
                                        <p:tgtEl>
                                          <p:spTgt spid="2765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7654"/>
                                        </p:tgtEl>
                                        <p:attrNameLst>
                                          <p:attrName>style.visibility</p:attrName>
                                        </p:attrNameLst>
                                      </p:cBhvr>
                                      <p:to>
                                        <p:strVal val="visible"/>
                                      </p:to>
                                    </p:set>
                                    <p:anim calcmode="lin" valueType="num">
                                      <p:cBhvr additive="base">
                                        <p:cTn id="37" dur="500" fill="hold"/>
                                        <p:tgtEl>
                                          <p:spTgt spid="27654"/>
                                        </p:tgtEl>
                                        <p:attrNameLst>
                                          <p:attrName>ppt_x</p:attrName>
                                        </p:attrNameLst>
                                      </p:cBhvr>
                                      <p:tavLst>
                                        <p:tav tm="0">
                                          <p:val>
                                            <p:strVal val="#ppt_x"/>
                                          </p:val>
                                        </p:tav>
                                        <p:tav tm="100000">
                                          <p:val>
                                            <p:strVal val="#ppt_x"/>
                                          </p:val>
                                        </p:tav>
                                      </p:tavLst>
                                    </p:anim>
                                    <p:anim calcmode="lin" valueType="num">
                                      <p:cBhvr additive="base">
                                        <p:cTn id="38" dur="500" fill="hold"/>
                                        <p:tgtEl>
                                          <p:spTgt spid="2765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7655"/>
                                        </p:tgtEl>
                                        <p:attrNameLst>
                                          <p:attrName>style.visibility</p:attrName>
                                        </p:attrNameLst>
                                      </p:cBhvr>
                                      <p:to>
                                        <p:strVal val="visible"/>
                                      </p:to>
                                    </p:set>
                                    <p:anim calcmode="lin" valueType="num">
                                      <p:cBhvr additive="base">
                                        <p:cTn id="43" dur="500" fill="hold"/>
                                        <p:tgtEl>
                                          <p:spTgt spid="27655"/>
                                        </p:tgtEl>
                                        <p:attrNameLst>
                                          <p:attrName>ppt_x</p:attrName>
                                        </p:attrNameLst>
                                      </p:cBhvr>
                                      <p:tavLst>
                                        <p:tav tm="0">
                                          <p:val>
                                            <p:strVal val="#ppt_x"/>
                                          </p:val>
                                        </p:tav>
                                        <p:tav tm="100000">
                                          <p:val>
                                            <p:strVal val="#ppt_x"/>
                                          </p:val>
                                        </p:tav>
                                      </p:tavLst>
                                    </p:anim>
                                    <p:anim calcmode="lin" valueType="num">
                                      <p:cBhvr additive="base">
                                        <p:cTn id="44" dur="500" fill="hold"/>
                                        <p:tgtEl>
                                          <p:spTgt spid="27655"/>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7656"/>
                                        </p:tgtEl>
                                        <p:attrNameLst>
                                          <p:attrName>style.visibility</p:attrName>
                                        </p:attrNameLst>
                                      </p:cBhvr>
                                      <p:to>
                                        <p:strVal val="visible"/>
                                      </p:to>
                                    </p:set>
                                    <p:anim calcmode="lin" valueType="num">
                                      <p:cBhvr additive="base">
                                        <p:cTn id="49" dur="500" fill="hold"/>
                                        <p:tgtEl>
                                          <p:spTgt spid="27656"/>
                                        </p:tgtEl>
                                        <p:attrNameLst>
                                          <p:attrName>ppt_x</p:attrName>
                                        </p:attrNameLst>
                                      </p:cBhvr>
                                      <p:tavLst>
                                        <p:tav tm="0">
                                          <p:val>
                                            <p:strVal val="#ppt_x"/>
                                          </p:val>
                                        </p:tav>
                                        <p:tav tm="100000">
                                          <p:val>
                                            <p:strVal val="#ppt_x"/>
                                          </p:val>
                                        </p:tav>
                                      </p:tavLst>
                                    </p:anim>
                                    <p:anim calcmode="lin" valueType="num">
                                      <p:cBhvr additive="base">
                                        <p:cTn id="50" dur="500" fill="hold"/>
                                        <p:tgtEl>
                                          <p:spTgt spid="2765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657"/>
                                        </p:tgtEl>
                                        <p:attrNameLst>
                                          <p:attrName>style.visibility</p:attrName>
                                        </p:attrNameLst>
                                      </p:cBhvr>
                                      <p:to>
                                        <p:strVal val="visible"/>
                                      </p:to>
                                    </p:set>
                                    <p:anim calcmode="lin" valueType="num">
                                      <p:cBhvr additive="base">
                                        <p:cTn id="55" dur="500" fill="hold"/>
                                        <p:tgtEl>
                                          <p:spTgt spid="27657"/>
                                        </p:tgtEl>
                                        <p:attrNameLst>
                                          <p:attrName>ppt_x</p:attrName>
                                        </p:attrNameLst>
                                      </p:cBhvr>
                                      <p:tavLst>
                                        <p:tav tm="0">
                                          <p:val>
                                            <p:strVal val="#ppt_x"/>
                                          </p:val>
                                        </p:tav>
                                        <p:tav tm="100000">
                                          <p:val>
                                            <p:strVal val="#ppt_x"/>
                                          </p:val>
                                        </p:tav>
                                      </p:tavLst>
                                    </p:anim>
                                    <p:anim calcmode="lin" valueType="num">
                                      <p:cBhvr additive="base">
                                        <p:cTn id="56" dur="500" fill="hold"/>
                                        <p:tgtEl>
                                          <p:spTgt spid="2765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7658"/>
                                        </p:tgtEl>
                                        <p:attrNameLst>
                                          <p:attrName>style.visibility</p:attrName>
                                        </p:attrNameLst>
                                      </p:cBhvr>
                                      <p:to>
                                        <p:strVal val="visible"/>
                                      </p:to>
                                    </p:set>
                                    <p:anim calcmode="lin" valueType="num">
                                      <p:cBhvr additive="base">
                                        <p:cTn id="61" dur="500" fill="hold"/>
                                        <p:tgtEl>
                                          <p:spTgt spid="27658"/>
                                        </p:tgtEl>
                                        <p:attrNameLst>
                                          <p:attrName>ppt_x</p:attrName>
                                        </p:attrNameLst>
                                      </p:cBhvr>
                                      <p:tavLst>
                                        <p:tav tm="0">
                                          <p:val>
                                            <p:strVal val="#ppt_x"/>
                                          </p:val>
                                        </p:tav>
                                        <p:tav tm="100000">
                                          <p:val>
                                            <p:strVal val="#ppt_x"/>
                                          </p:val>
                                        </p:tav>
                                      </p:tavLst>
                                    </p:anim>
                                    <p:anim calcmode="lin" valueType="num">
                                      <p:cBhvr additive="base">
                                        <p:cTn id="62" dur="500" fill="hold"/>
                                        <p:tgtEl>
                                          <p:spTgt spid="276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p:bldP spid="27652" grpId="0"/>
      <p:bldP spid="27653" grpId="0"/>
      <p:bldP spid="27654" grpId="0"/>
      <p:bldP spid="27655" grpId="0"/>
      <p:bldP spid="27656" grpId="0"/>
      <p:bldP spid="27657" grpId="0"/>
      <p:bldP spid="27658" grpId="0"/>
      <p:bldP spid="2765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oneTexte 3"/>
          <p:cNvSpPr txBox="1">
            <a:spLocks noChangeArrowheads="1"/>
          </p:cNvSpPr>
          <p:nvPr/>
        </p:nvSpPr>
        <p:spPr bwMode="auto">
          <a:xfrm>
            <a:off x="571500" y="1571625"/>
            <a:ext cx="1785938" cy="369888"/>
          </a:xfrm>
          <a:prstGeom prst="rect">
            <a:avLst/>
          </a:prstGeom>
          <a:noFill/>
          <a:ln w="9525">
            <a:noFill/>
            <a:miter lim="800000"/>
            <a:headEnd/>
            <a:tailEnd/>
          </a:ln>
        </p:spPr>
        <p:txBody>
          <a:bodyPr>
            <a:spAutoFit/>
          </a:bodyPr>
          <a:lstStyle/>
          <a:p>
            <a:r>
              <a:rPr lang="fr-FR" b="1">
                <a:latin typeface="Georgia" pitchFamily="18" charset="0"/>
              </a:rPr>
              <a:t>Description :</a:t>
            </a:r>
          </a:p>
        </p:txBody>
      </p:sp>
      <p:sp>
        <p:nvSpPr>
          <p:cNvPr id="28675" name="ZoneTexte 4"/>
          <p:cNvSpPr txBox="1">
            <a:spLocks noChangeArrowheads="1"/>
          </p:cNvSpPr>
          <p:nvPr/>
        </p:nvSpPr>
        <p:spPr bwMode="auto">
          <a:xfrm>
            <a:off x="642938" y="2071688"/>
            <a:ext cx="8501062" cy="1446212"/>
          </a:xfrm>
          <a:prstGeom prst="rect">
            <a:avLst/>
          </a:prstGeom>
          <a:noFill/>
          <a:ln w="9525">
            <a:noFill/>
            <a:miter lim="800000"/>
            <a:headEnd/>
            <a:tailEnd/>
          </a:ln>
        </p:spPr>
        <p:txBody>
          <a:bodyPr>
            <a:spAutoFit/>
          </a:bodyPr>
          <a:lstStyle/>
          <a:p>
            <a:r>
              <a:rPr lang="fr-FR" sz="2200">
                <a:latin typeface="Times New Roman" pitchFamily="18" charset="0"/>
                <a:cs typeface="Times New Roman" pitchFamily="18" charset="0"/>
              </a:rPr>
              <a:t>Lors de cette étape, il s’agit de tirer un bilan sur le déroulement du projet avec les différents acteurs concernés ( MOA / MOE … ). Il faut donc analyser les points positifs et négatifs, les écarts entre le projet réalisé et les objectifs initiaux.</a:t>
            </a:r>
          </a:p>
        </p:txBody>
      </p:sp>
      <p:sp>
        <p:nvSpPr>
          <p:cNvPr id="28676" name="ZoneTexte 5"/>
          <p:cNvSpPr txBox="1">
            <a:spLocks noChangeArrowheads="1"/>
          </p:cNvSpPr>
          <p:nvPr/>
        </p:nvSpPr>
        <p:spPr bwMode="auto">
          <a:xfrm>
            <a:off x="428625" y="3571875"/>
            <a:ext cx="1928813" cy="369888"/>
          </a:xfrm>
          <a:prstGeom prst="rect">
            <a:avLst/>
          </a:prstGeom>
          <a:noFill/>
          <a:ln w="9525">
            <a:noFill/>
            <a:miter lim="800000"/>
            <a:headEnd/>
            <a:tailEnd/>
          </a:ln>
        </p:spPr>
        <p:txBody>
          <a:bodyPr>
            <a:spAutoFit/>
          </a:bodyPr>
          <a:lstStyle/>
          <a:p>
            <a:r>
              <a:rPr lang="fr-FR" b="1">
                <a:latin typeface="Georgia" pitchFamily="18" charset="0"/>
              </a:rPr>
              <a:t>Acteurs:</a:t>
            </a:r>
          </a:p>
        </p:txBody>
      </p:sp>
      <p:sp>
        <p:nvSpPr>
          <p:cNvPr id="28677" name="ZoneTexte 7"/>
          <p:cNvSpPr txBox="1">
            <a:spLocks noChangeArrowheads="1"/>
          </p:cNvSpPr>
          <p:nvPr/>
        </p:nvSpPr>
        <p:spPr bwMode="auto">
          <a:xfrm>
            <a:off x="428625" y="4572000"/>
            <a:ext cx="1928813" cy="369888"/>
          </a:xfrm>
          <a:prstGeom prst="rect">
            <a:avLst/>
          </a:prstGeom>
          <a:noFill/>
          <a:ln w="9525">
            <a:noFill/>
            <a:miter lim="800000"/>
            <a:headEnd/>
            <a:tailEnd/>
          </a:ln>
        </p:spPr>
        <p:txBody>
          <a:bodyPr>
            <a:spAutoFit/>
          </a:bodyPr>
          <a:lstStyle/>
          <a:p>
            <a:r>
              <a:rPr lang="fr-FR" b="1">
                <a:latin typeface="Georgia" pitchFamily="18" charset="0"/>
              </a:rPr>
              <a:t>Entrants:</a:t>
            </a:r>
          </a:p>
        </p:txBody>
      </p:sp>
      <p:sp>
        <p:nvSpPr>
          <p:cNvPr id="28678" name="ZoneTexte 9"/>
          <p:cNvSpPr txBox="1">
            <a:spLocks noChangeArrowheads="1"/>
          </p:cNvSpPr>
          <p:nvPr/>
        </p:nvSpPr>
        <p:spPr bwMode="auto">
          <a:xfrm>
            <a:off x="4786313" y="4643438"/>
            <a:ext cx="2786062" cy="708025"/>
          </a:xfrm>
          <a:prstGeom prst="rect">
            <a:avLst/>
          </a:prstGeom>
          <a:noFill/>
          <a:ln w="9525">
            <a:noFill/>
            <a:miter lim="800000"/>
            <a:headEnd/>
            <a:tailEnd/>
          </a:ln>
        </p:spPr>
        <p:txBody>
          <a:bodyPr>
            <a:spAutoFit/>
          </a:bodyPr>
          <a:lstStyle/>
          <a:p>
            <a:r>
              <a:rPr lang="fr-FR" sz="2000" b="1">
                <a:latin typeface="Times New Roman" pitchFamily="18" charset="0"/>
                <a:cs typeface="Times New Roman" pitchFamily="18" charset="0"/>
              </a:rPr>
              <a:t>Sortant  (livrable ):</a:t>
            </a:r>
          </a:p>
          <a:p>
            <a:r>
              <a:rPr lang="fr-FR" sz="2000">
                <a:latin typeface="Times New Roman" pitchFamily="18" charset="0"/>
                <a:cs typeface="Times New Roman" pitchFamily="18" charset="0"/>
              </a:rPr>
              <a:t>     Bilan de projet </a:t>
            </a:r>
          </a:p>
        </p:txBody>
      </p:sp>
      <p:sp>
        <p:nvSpPr>
          <p:cNvPr id="28679" name="ZoneTexte 10"/>
          <p:cNvSpPr txBox="1">
            <a:spLocks noChangeArrowheads="1"/>
          </p:cNvSpPr>
          <p:nvPr/>
        </p:nvSpPr>
        <p:spPr bwMode="auto">
          <a:xfrm>
            <a:off x="785813" y="4929188"/>
            <a:ext cx="3714750" cy="101600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Bilan de projet</a:t>
            </a:r>
          </a:p>
          <a:p>
            <a:r>
              <a:rPr lang="fr-FR" sz="2000">
                <a:latin typeface="Times New Roman" pitchFamily="18" charset="0"/>
                <a:cs typeface="Times New Roman" pitchFamily="18" charset="0"/>
              </a:rPr>
              <a:t/>
            </a:r>
            <a:br>
              <a:rPr lang="fr-FR" sz="2000">
                <a:latin typeface="Times New Roman" pitchFamily="18" charset="0"/>
                <a:cs typeface="Times New Roman" pitchFamily="18" charset="0"/>
              </a:rPr>
            </a:br>
            <a:endParaRPr lang="fr-FR" sz="2000">
              <a:latin typeface="Times New Roman" pitchFamily="18" charset="0"/>
              <a:cs typeface="Times New Roman" pitchFamily="18" charset="0"/>
            </a:endParaRPr>
          </a:p>
        </p:txBody>
      </p:sp>
      <p:sp>
        <p:nvSpPr>
          <p:cNvPr id="28680" name="ZoneTexte 11"/>
          <p:cNvSpPr txBox="1">
            <a:spLocks noChangeArrowheads="1"/>
          </p:cNvSpPr>
          <p:nvPr/>
        </p:nvSpPr>
        <p:spPr bwMode="auto">
          <a:xfrm>
            <a:off x="500063" y="5572125"/>
            <a:ext cx="2857500" cy="369888"/>
          </a:xfrm>
          <a:prstGeom prst="rect">
            <a:avLst/>
          </a:prstGeom>
          <a:noFill/>
          <a:ln w="9525">
            <a:noFill/>
            <a:miter lim="800000"/>
            <a:headEnd/>
            <a:tailEnd/>
          </a:ln>
        </p:spPr>
        <p:txBody>
          <a:bodyPr>
            <a:spAutoFit/>
          </a:bodyPr>
          <a:lstStyle/>
          <a:p>
            <a:r>
              <a:rPr lang="fr-FR" b="1">
                <a:latin typeface="Georgia" pitchFamily="18" charset="0"/>
              </a:rPr>
              <a:t>Grandes actions :</a:t>
            </a:r>
          </a:p>
        </p:txBody>
      </p:sp>
      <p:sp>
        <p:nvSpPr>
          <p:cNvPr id="28681" name="ZoneTexte 12"/>
          <p:cNvSpPr txBox="1">
            <a:spLocks noChangeArrowheads="1"/>
          </p:cNvSpPr>
          <p:nvPr/>
        </p:nvSpPr>
        <p:spPr bwMode="auto">
          <a:xfrm>
            <a:off x="785813" y="5929313"/>
            <a:ext cx="6500812" cy="40005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 Rédaction bilan de projet</a:t>
            </a:r>
          </a:p>
        </p:txBody>
      </p:sp>
      <p:sp>
        <p:nvSpPr>
          <p:cNvPr id="28682" name="ZoneTexte 13"/>
          <p:cNvSpPr txBox="1">
            <a:spLocks noChangeArrowheads="1"/>
          </p:cNvSpPr>
          <p:nvPr/>
        </p:nvSpPr>
        <p:spPr bwMode="auto">
          <a:xfrm>
            <a:off x="714375" y="4000500"/>
            <a:ext cx="8429625" cy="400050"/>
          </a:xfrm>
          <a:prstGeom prst="rect">
            <a:avLst/>
          </a:prstGeom>
          <a:noFill/>
          <a:ln w="9525">
            <a:noFill/>
            <a:miter lim="800000"/>
            <a:headEnd/>
            <a:tailEnd/>
          </a:ln>
        </p:spPr>
        <p:txBody>
          <a:bodyPr>
            <a:spAutoFit/>
          </a:bodyPr>
          <a:lstStyle/>
          <a:p>
            <a:r>
              <a:rPr lang="fr-FR" sz="2000">
                <a:latin typeface="Times New Roman" pitchFamily="18" charset="0"/>
                <a:cs typeface="Times New Roman" pitchFamily="18" charset="0"/>
              </a:rPr>
              <a:t>MOA / MOE. La MOA / MOE rédige le  bilan de projet</a:t>
            </a:r>
          </a:p>
        </p:txBody>
      </p:sp>
      <p:sp>
        <p:nvSpPr>
          <p:cNvPr id="31755" name="Titre 4"/>
          <p:cNvSpPr>
            <a:spLocks noGrp="1"/>
          </p:cNvSpPr>
          <p:nvPr>
            <p:ph type="title"/>
          </p:nvPr>
        </p:nvSpPr>
        <p:spPr>
          <a:xfrm>
            <a:off x="571500" y="642938"/>
            <a:ext cx="8229600" cy="928687"/>
          </a:xfrm>
        </p:spPr>
        <p:txBody>
          <a:bodyPr/>
          <a:lstStyle/>
          <a:p>
            <a:pPr algn="ctr" eaLnBrk="1" hangingPunct="1"/>
            <a:r>
              <a:rPr lang="fr-FR" sz="2800" b="1" smtClean="0">
                <a:latin typeface="Times New Roman" pitchFamily="18" charset="0"/>
                <a:cs typeface="Times New Roman" pitchFamily="18" charset="0"/>
              </a:rPr>
              <a:t>Phase de Clôture</a:t>
            </a:r>
            <a:br>
              <a:rPr lang="fr-FR" sz="2800" b="1" smtClean="0">
                <a:latin typeface="Times New Roman" pitchFamily="18" charset="0"/>
                <a:cs typeface="Times New Roman" pitchFamily="18" charset="0"/>
              </a:rPr>
            </a:br>
            <a:r>
              <a:rPr lang="fr-FR" sz="2800" b="1" smtClean="0">
                <a:latin typeface="Times New Roman" pitchFamily="18" charset="0"/>
                <a:cs typeface="Times New Roman" pitchFamily="18" charset="0"/>
              </a:rPr>
              <a:t>Etude de fin de projet</a:t>
            </a:r>
            <a:br>
              <a:rPr lang="fr-FR" sz="2800" b="1" smtClean="0">
                <a:latin typeface="Times New Roman" pitchFamily="18" charset="0"/>
                <a:cs typeface="Times New Roman" pitchFamily="18" charset="0"/>
              </a:rPr>
            </a:br>
            <a:endParaRPr lang="fr-FR" sz="2800" b="1" smtClean="0">
              <a:latin typeface="Times New Roman" pitchFamily="18" charset="0"/>
              <a:cs typeface="Times New Roman" pitchFamily="18"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500" fill="hold"/>
                                        <p:tgtEl>
                                          <p:spTgt spid="28674"/>
                                        </p:tgtEl>
                                        <p:attrNameLst>
                                          <p:attrName>ppt_x</p:attrName>
                                        </p:attrNameLst>
                                      </p:cBhvr>
                                      <p:tavLst>
                                        <p:tav tm="0">
                                          <p:val>
                                            <p:strVal val="#ppt_x"/>
                                          </p:val>
                                        </p:tav>
                                        <p:tav tm="100000">
                                          <p:val>
                                            <p:strVal val="#ppt_x"/>
                                          </p:val>
                                        </p:tav>
                                      </p:tavLst>
                                    </p:anim>
                                    <p:anim calcmode="lin" valueType="num">
                                      <p:cBhvr additive="base">
                                        <p:cTn id="8" dur="500" fill="hold"/>
                                        <p:tgtEl>
                                          <p:spTgt spid="286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gtEl>
                                        <p:attrNameLst>
                                          <p:attrName>style.visibility</p:attrName>
                                        </p:attrNameLst>
                                      </p:cBhvr>
                                      <p:to>
                                        <p:strVal val="visible"/>
                                      </p:to>
                                    </p:set>
                                    <p:anim calcmode="lin" valueType="num">
                                      <p:cBhvr additive="base">
                                        <p:cTn id="13" dur="500" fill="hold"/>
                                        <p:tgtEl>
                                          <p:spTgt spid="28675"/>
                                        </p:tgtEl>
                                        <p:attrNameLst>
                                          <p:attrName>ppt_x</p:attrName>
                                        </p:attrNameLst>
                                      </p:cBhvr>
                                      <p:tavLst>
                                        <p:tav tm="0">
                                          <p:val>
                                            <p:strVal val="#ppt_x"/>
                                          </p:val>
                                        </p:tav>
                                        <p:tav tm="100000">
                                          <p:val>
                                            <p:strVal val="#ppt_x"/>
                                          </p:val>
                                        </p:tav>
                                      </p:tavLst>
                                    </p:anim>
                                    <p:anim calcmode="lin" valueType="num">
                                      <p:cBhvr additive="base">
                                        <p:cTn id="14" dur="500" fill="hold"/>
                                        <p:tgtEl>
                                          <p:spTgt spid="286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6"/>
                                        </p:tgtEl>
                                        <p:attrNameLst>
                                          <p:attrName>style.visibility</p:attrName>
                                        </p:attrNameLst>
                                      </p:cBhvr>
                                      <p:to>
                                        <p:strVal val="visible"/>
                                      </p:to>
                                    </p:set>
                                    <p:anim calcmode="lin" valueType="num">
                                      <p:cBhvr additive="base">
                                        <p:cTn id="19" dur="500" fill="hold"/>
                                        <p:tgtEl>
                                          <p:spTgt spid="28676"/>
                                        </p:tgtEl>
                                        <p:attrNameLst>
                                          <p:attrName>ppt_x</p:attrName>
                                        </p:attrNameLst>
                                      </p:cBhvr>
                                      <p:tavLst>
                                        <p:tav tm="0">
                                          <p:val>
                                            <p:strVal val="#ppt_x"/>
                                          </p:val>
                                        </p:tav>
                                        <p:tav tm="100000">
                                          <p:val>
                                            <p:strVal val="#ppt_x"/>
                                          </p:val>
                                        </p:tav>
                                      </p:tavLst>
                                    </p:anim>
                                    <p:anim calcmode="lin" valueType="num">
                                      <p:cBhvr additive="base">
                                        <p:cTn id="20"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82"/>
                                        </p:tgtEl>
                                        <p:attrNameLst>
                                          <p:attrName>style.visibility</p:attrName>
                                        </p:attrNameLst>
                                      </p:cBhvr>
                                      <p:to>
                                        <p:strVal val="visible"/>
                                      </p:to>
                                    </p:set>
                                    <p:anim calcmode="lin" valueType="num">
                                      <p:cBhvr additive="base">
                                        <p:cTn id="25" dur="500" fill="hold"/>
                                        <p:tgtEl>
                                          <p:spTgt spid="28682"/>
                                        </p:tgtEl>
                                        <p:attrNameLst>
                                          <p:attrName>ppt_x</p:attrName>
                                        </p:attrNameLst>
                                      </p:cBhvr>
                                      <p:tavLst>
                                        <p:tav tm="0">
                                          <p:val>
                                            <p:strVal val="#ppt_x"/>
                                          </p:val>
                                        </p:tav>
                                        <p:tav tm="100000">
                                          <p:val>
                                            <p:strVal val="#ppt_x"/>
                                          </p:val>
                                        </p:tav>
                                      </p:tavLst>
                                    </p:anim>
                                    <p:anim calcmode="lin" valueType="num">
                                      <p:cBhvr additive="base">
                                        <p:cTn id="26" dur="500" fill="hold"/>
                                        <p:tgtEl>
                                          <p:spTgt spid="2868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8677"/>
                                        </p:tgtEl>
                                        <p:attrNameLst>
                                          <p:attrName>style.visibility</p:attrName>
                                        </p:attrNameLst>
                                      </p:cBhvr>
                                      <p:to>
                                        <p:strVal val="visible"/>
                                      </p:to>
                                    </p:set>
                                    <p:anim calcmode="lin" valueType="num">
                                      <p:cBhvr additive="base">
                                        <p:cTn id="31" dur="500" fill="hold"/>
                                        <p:tgtEl>
                                          <p:spTgt spid="28677"/>
                                        </p:tgtEl>
                                        <p:attrNameLst>
                                          <p:attrName>ppt_x</p:attrName>
                                        </p:attrNameLst>
                                      </p:cBhvr>
                                      <p:tavLst>
                                        <p:tav tm="0">
                                          <p:val>
                                            <p:strVal val="#ppt_x"/>
                                          </p:val>
                                        </p:tav>
                                        <p:tav tm="100000">
                                          <p:val>
                                            <p:strVal val="#ppt_x"/>
                                          </p:val>
                                        </p:tav>
                                      </p:tavLst>
                                    </p:anim>
                                    <p:anim calcmode="lin" valueType="num">
                                      <p:cBhvr additive="base">
                                        <p:cTn id="32" dur="500" fill="hold"/>
                                        <p:tgtEl>
                                          <p:spTgt spid="2867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 calcmode="lin" valueType="num">
                                      <p:cBhvr additive="base">
                                        <p:cTn id="37" dur="500" fill="hold"/>
                                        <p:tgtEl>
                                          <p:spTgt spid="28679"/>
                                        </p:tgtEl>
                                        <p:attrNameLst>
                                          <p:attrName>ppt_x</p:attrName>
                                        </p:attrNameLst>
                                      </p:cBhvr>
                                      <p:tavLst>
                                        <p:tav tm="0">
                                          <p:val>
                                            <p:strVal val="#ppt_x"/>
                                          </p:val>
                                        </p:tav>
                                        <p:tav tm="100000">
                                          <p:val>
                                            <p:strVal val="#ppt_x"/>
                                          </p:val>
                                        </p:tav>
                                      </p:tavLst>
                                    </p:anim>
                                    <p:anim calcmode="lin" valueType="num">
                                      <p:cBhvr additive="base">
                                        <p:cTn id="38" dur="5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678"/>
                                        </p:tgtEl>
                                        <p:attrNameLst>
                                          <p:attrName>style.visibility</p:attrName>
                                        </p:attrNameLst>
                                      </p:cBhvr>
                                      <p:to>
                                        <p:strVal val="visible"/>
                                      </p:to>
                                    </p:set>
                                    <p:anim calcmode="lin" valueType="num">
                                      <p:cBhvr additive="base">
                                        <p:cTn id="43" dur="500" fill="hold"/>
                                        <p:tgtEl>
                                          <p:spTgt spid="28678"/>
                                        </p:tgtEl>
                                        <p:attrNameLst>
                                          <p:attrName>ppt_x</p:attrName>
                                        </p:attrNameLst>
                                      </p:cBhvr>
                                      <p:tavLst>
                                        <p:tav tm="0">
                                          <p:val>
                                            <p:strVal val="#ppt_x"/>
                                          </p:val>
                                        </p:tav>
                                        <p:tav tm="100000">
                                          <p:val>
                                            <p:strVal val="#ppt_x"/>
                                          </p:val>
                                        </p:tav>
                                      </p:tavLst>
                                    </p:anim>
                                    <p:anim calcmode="lin" valueType="num">
                                      <p:cBhvr additive="base">
                                        <p:cTn id="44" dur="500" fill="hold"/>
                                        <p:tgtEl>
                                          <p:spTgt spid="2867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680"/>
                                        </p:tgtEl>
                                        <p:attrNameLst>
                                          <p:attrName>style.visibility</p:attrName>
                                        </p:attrNameLst>
                                      </p:cBhvr>
                                      <p:to>
                                        <p:strVal val="visible"/>
                                      </p:to>
                                    </p:set>
                                    <p:anim calcmode="lin" valueType="num">
                                      <p:cBhvr additive="base">
                                        <p:cTn id="49" dur="500" fill="hold"/>
                                        <p:tgtEl>
                                          <p:spTgt spid="28680"/>
                                        </p:tgtEl>
                                        <p:attrNameLst>
                                          <p:attrName>ppt_x</p:attrName>
                                        </p:attrNameLst>
                                      </p:cBhvr>
                                      <p:tavLst>
                                        <p:tav tm="0">
                                          <p:val>
                                            <p:strVal val="#ppt_x"/>
                                          </p:val>
                                        </p:tav>
                                        <p:tav tm="100000">
                                          <p:val>
                                            <p:strVal val="#ppt_x"/>
                                          </p:val>
                                        </p:tav>
                                      </p:tavLst>
                                    </p:anim>
                                    <p:anim calcmode="lin" valueType="num">
                                      <p:cBhvr additive="base">
                                        <p:cTn id="50" dur="500" fill="hold"/>
                                        <p:tgtEl>
                                          <p:spTgt spid="2868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681"/>
                                        </p:tgtEl>
                                        <p:attrNameLst>
                                          <p:attrName>style.visibility</p:attrName>
                                        </p:attrNameLst>
                                      </p:cBhvr>
                                      <p:to>
                                        <p:strVal val="visible"/>
                                      </p:to>
                                    </p:set>
                                    <p:anim calcmode="lin" valueType="num">
                                      <p:cBhvr additive="base">
                                        <p:cTn id="55" dur="500" fill="hold"/>
                                        <p:tgtEl>
                                          <p:spTgt spid="28681"/>
                                        </p:tgtEl>
                                        <p:attrNameLst>
                                          <p:attrName>ppt_x</p:attrName>
                                        </p:attrNameLst>
                                      </p:cBhvr>
                                      <p:tavLst>
                                        <p:tav tm="0">
                                          <p:val>
                                            <p:strVal val="#ppt_x"/>
                                          </p:val>
                                        </p:tav>
                                        <p:tav tm="100000">
                                          <p:val>
                                            <p:strVal val="#ppt_x"/>
                                          </p:val>
                                        </p:tav>
                                      </p:tavLst>
                                    </p:anim>
                                    <p:anim calcmode="lin" valueType="num">
                                      <p:cBhvr additive="base">
                                        <p:cTn id="56" dur="500" fill="hold"/>
                                        <p:tgtEl>
                                          <p:spTgt spid="286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p:bldP spid="28676" grpId="0"/>
      <p:bldP spid="28677" grpId="0"/>
      <p:bldP spid="28678" grpId="0"/>
      <p:bldP spid="28679" grpId="0"/>
      <p:bldP spid="28680" grpId="0"/>
      <p:bldP spid="28681" grpId="0"/>
      <p:bldP spid="2868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contenu 2"/>
          <p:cNvSpPr>
            <a:spLocks noGrp="1"/>
          </p:cNvSpPr>
          <p:nvPr>
            <p:ph idx="1"/>
          </p:nvPr>
        </p:nvSpPr>
        <p:spPr>
          <a:xfrm>
            <a:off x="762000" y="1600200"/>
            <a:ext cx="8004175" cy="4572000"/>
          </a:xfrm>
        </p:spPr>
        <p:txBody>
          <a:bodyPr/>
          <a:lstStyle/>
          <a:p>
            <a:pPr eaLnBrk="1" hangingPunct="1">
              <a:lnSpc>
                <a:spcPct val="200000"/>
              </a:lnSpc>
            </a:pPr>
            <a:r>
              <a:rPr lang="fr-FR" sz="2800" smtClean="0">
                <a:latin typeface="Times New Roman" pitchFamily="18" charset="0"/>
                <a:cs typeface="Times New Roman" pitchFamily="18" charset="0"/>
              </a:rPr>
              <a:t>Il faut aussi aborder les points éventuels qu’il reste à traiter et les améliorations futures.</a:t>
            </a:r>
          </a:p>
          <a:p>
            <a:pPr lvl="1" eaLnBrk="1" hangingPunct="1">
              <a:lnSpc>
                <a:spcPct val="200000"/>
              </a:lnSpc>
            </a:pPr>
            <a:r>
              <a:rPr lang="fr-FR" smtClean="0"/>
              <a:t>La capitalisation</a:t>
            </a:r>
          </a:p>
          <a:p>
            <a:pPr lvl="1" eaLnBrk="1" hangingPunct="1">
              <a:lnSpc>
                <a:spcPct val="200000"/>
              </a:lnSpc>
            </a:pPr>
            <a:r>
              <a:rPr lang="fr-FR" smtClean="0"/>
              <a:t>La maintenance</a:t>
            </a:r>
          </a:p>
          <a:p>
            <a:pPr lvl="1" eaLnBrk="1" hangingPunct="1"/>
            <a:endParaRPr lang="fr-FR" smtClean="0"/>
          </a:p>
          <a:p>
            <a:pPr eaLnBrk="1" hangingPunct="1"/>
            <a:endParaRPr lang="fr-FR" sz="2800" smtClean="0"/>
          </a:p>
        </p:txBody>
      </p:sp>
      <p:sp>
        <p:nvSpPr>
          <p:cNvPr id="32771" name="Titre 4"/>
          <p:cNvSpPr>
            <a:spLocks noGrp="1"/>
          </p:cNvSpPr>
          <p:nvPr>
            <p:ph type="title"/>
          </p:nvPr>
        </p:nvSpPr>
        <p:spPr/>
        <p:txBody>
          <a:bodyPr/>
          <a:lstStyle/>
          <a:p>
            <a:pPr algn="ctr" eaLnBrk="1" hangingPunct="1"/>
            <a:r>
              <a:rPr lang="fr-FR" sz="3200" b="1" smtClean="0">
                <a:latin typeface="Times New Roman" pitchFamily="18" charset="0"/>
                <a:cs typeface="Times New Roman" pitchFamily="18" charset="0"/>
              </a:rPr>
              <a:t>Etude de fin de projet </a:t>
            </a:r>
            <a:br>
              <a:rPr lang="fr-FR" sz="3200" b="1" smtClean="0">
                <a:latin typeface="Times New Roman" pitchFamily="18" charset="0"/>
                <a:cs typeface="Times New Roman" pitchFamily="18" charset="0"/>
              </a:rPr>
            </a:br>
            <a:endParaRPr lang="fr-FR" sz="3200" smtClean="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1"/>
          <p:cNvSpPr>
            <a:spLocks noGrp="1"/>
          </p:cNvSpPr>
          <p:nvPr>
            <p:ph type="title"/>
          </p:nvPr>
        </p:nvSpPr>
        <p:spPr/>
        <p:txBody>
          <a:bodyPr/>
          <a:lstStyle/>
          <a:p>
            <a:pPr algn="ctr" eaLnBrk="1" hangingPunct="1"/>
            <a:r>
              <a:rPr lang="fr-FR" smtClean="0"/>
              <a:t>Conclusion</a:t>
            </a:r>
          </a:p>
        </p:txBody>
      </p:sp>
      <p:sp>
        <p:nvSpPr>
          <p:cNvPr id="30723" name="Espace réservé du contenu 2"/>
          <p:cNvSpPr>
            <a:spLocks noGrp="1"/>
          </p:cNvSpPr>
          <p:nvPr>
            <p:ph idx="1"/>
          </p:nvPr>
        </p:nvSpPr>
        <p:spPr>
          <a:xfrm>
            <a:off x="428625" y="1357313"/>
            <a:ext cx="8229600" cy="4525962"/>
          </a:xfrm>
        </p:spPr>
        <p:txBody>
          <a:bodyPr>
            <a:normAutofit fontScale="92500" lnSpcReduction="20000"/>
          </a:bodyPr>
          <a:lstStyle/>
          <a:p>
            <a:pPr marL="320040" indent="-320040" eaLnBrk="1" fontAlgn="auto" hangingPunct="1">
              <a:lnSpc>
                <a:spcPct val="200000"/>
              </a:lnSpc>
              <a:spcAft>
                <a:spcPts val="0"/>
              </a:spcAft>
              <a:buFont typeface="Wingdings"/>
              <a:buNone/>
              <a:defRPr/>
            </a:pPr>
            <a:r>
              <a:rPr lang="fr-FR" sz="2800" dirty="0" smtClean="0">
                <a:latin typeface="Times New Roman" pitchFamily="18" charset="0"/>
                <a:cs typeface="Times New Roman" pitchFamily="18" charset="0"/>
              </a:rPr>
              <a:t>	La gestion de projet permet à une entreprise de s'assurer que tous les chefs de projet utilisent la même méthode. Et en utilisant le formalisme documentaire ( tout le monde utilise les mêmes documents ), il est alors possible de faire vivre la méthode et de gagner en efficacité et rapidité.</a:t>
            </a:r>
          </a:p>
          <a:p>
            <a:pPr marL="320040" indent="-320040" eaLnBrk="1" fontAlgn="auto" hangingPunct="1">
              <a:lnSpc>
                <a:spcPct val="200000"/>
              </a:lnSpc>
              <a:spcAft>
                <a:spcPts val="0"/>
              </a:spcAft>
              <a:buFont typeface="Wingdings"/>
              <a:buChar char=""/>
              <a:defRPr/>
            </a:pPr>
            <a:endParaRPr lang="fr-FR" sz="2800" dirty="0" smtClean="0">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u contenu 2"/>
          <p:cNvSpPr>
            <a:spLocks noGrp="1"/>
          </p:cNvSpPr>
          <p:nvPr>
            <p:ph idx="4294967295"/>
          </p:nvPr>
        </p:nvSpPr>
        <p:spPr>
          <a:xfrm>
            <a:off x="500063" y="285750"/>
            <a:ext cx="8286750" cy="5643563"/>
          </a:xfrm>
        </p:spPr>
        <p:txBody>
          <a:bodyPr/>
          <a:lstStyle/>
          <a:p>
            <a:pPr eaLnBrk="1" hangingPunct="1">
              <a:buFont typeface="Arial" pitchFamily="34" charset="0"/>
              <a:buNone/>
            </a:pPr>
            <a:r>
              <a:rPr lang="fr-FR" sz="2200" b="1" smtClean="0">
                <a:latin typeface="Times New Roman" pitchFamily="18" charset="0"/>
                <a:cs typeface="Times New Roman" pitchFamily="18" charset="0"/>
              </a:rPr>
              <a:t>Bibliographie :</a:t>
            </a:r>
          </a:p>
          <a:p>
            <a:pPr eaLnBrk="1" hangingPunct="1"/>
            <a:r>
              <a:rPr lang="fr-FR" sz="2200" smtClean="0">
                <a:latin typeface="Times New Roman" pitchFamily="18" charset="0"/>
                <a:cs typeface="Times New Roman" pitchFamily="18" charset="0"/>
              </a:rPr>
              <a:t>Management des systèmes d’information - Auteurs : Michelle GILLET &amp; Patrick GILLET - Edition DUNOD</a:t>
            </a:r>
          </a:p>
          <a:p>
            <a:pPr eaLnBrk="1" hangingPunct="1"/>
            <a:r>
              <a:rPr lang="fr-FR" sz="2200" smtClean="0">
                <a:latin typeface="Times New Roman" pitchFamily="18" charset="0"/>
                <a:cs typeface="Times New Roman" pitchFamily="18" charset="0"/>
              </a:rPr>
              <a:t>Comment manager un projet : Henri-Pierre Maders &amp; Etienne Clet (éditions d’organisation)</a:t>
            </a:r>
          </a:p>
          <a:p>
            <a:pPr eaLnBrk="1" hangingPunct="1"/>
            <a:r>
              <a:rPr lang="fr-FR" sz="2200" smtClean="0">
                <a:latin typeface="Times New Roman" pitchFamily="18" charset="0"/>
                <a:cs typeface="Times New Roman" pitchFamily="18" charset="0"/>
              </a:rPr>
              <a:t>Kit de conduite de projet – Hugues MARCHAT (éditions d’organisation)</a:t>
            </a:r>
          </a:p>
          <a:p>
            <a:pPr eaLnBrk="1" hangingPunct="1"/>
            <a:r>
              <a:rPr lang="fr-FR" sz="2200" smtClean="0">
                <a:latin typeface="Times New Roman" pitchFamily="18" charset="0"/>
                <a:cs typeface="Times New Roman" pitchFamily="18" charset="0"/>
              </a:rPr>
              <a:t>La conduite projets – Thierry HOUGRON (Editions DUNOD)</a:t>
            </a:r>
          </a:p>
          <a:p>
            <a:pPr eaLnBrk="1" hangingPunct="1">
              <a:buFont typeface="Arial" pitchFamily="34" charset="0"/>
              <a:buNone/>
            </a:pPr>
            <a:r>
              <a:rPr lang="fr-FR" sz="2200" b="1" smtClean="0">
                <a:latin typeface="Times New Roman" pitchFamily="18" charset="0"/>
                <a:cs typeface="Times New Roman" pitchFamily="18" charset="0"/>
              </a:rPr>
              <a:t>Webographie :</a:t>
            </a:r>
          </a:p>
          <a:p>
            <a:pPr eaLnBrk="1" hangingPunct="1"/>
            <a:r>
              <a:rPr lang="fr-FR" sz="2200" smtClean="0">
                <a:latin typeface="Times New Roman" pitchFamily="18" charset="0"/>
                <a:cs typeface="Times New Roman" pitchFamily="18" charset="0"/>
                <a:hlinkClick r:id="rId3"/>
              </a:rPr>
              <a:t>http://www.projetsinformatiques.com/</a:t>
            </a:r>
            <a:endParaRPr lang="fr-FR" sz="2200" smtClean="0">
              <a:latin typeface="Times New Roman" pitchFamily="18" charset="0"/>
              <a:cs typeface="Times New Roman" pitchFamily="18" charset="0"/>
            </a:endParaRPr>
          </a:p>
          <a:p>
            <a:pPr eaLnBrk="1" hangingPunct="1"/>
            <a:r>
              <a:rPr lang="fr-FR" sz="2200" smtClean="0">
                <a:latin typeface="Times New Roman" pitchFamily="18" charset="0"/>
                <a:cs typeface="Times New Roman" pitchFamily="18" charset="0"/>
                <a:hlinkClick r:id="rId4"/>
              </a:rPr>
              <a:t>http://www.supinfoprojects.com/fr/2005/methode_proj_2005/</a:t>
            </a:r>
            <a:endParaRPr lang="fr-FR" sz="2200" smtClean="0">
              <a:latin typeface="Times New Roman" pitchFamily="18" charset="0"/>
              <a:cs typeface="Times New Roman" pitchFamily="18" charset="0"/>
            </a:endParaRPr>
          </a:p>
          <a:p>
            <a:pPr eaLnBrk="1" hangingPunct="1">
              <a:buFont typeface="Arial" pitchFamily="34" charset="0"/>
              <a:buNone/>
            </a:pPr>
            <a:endParaRPr lang="fr-FR" sz="2200" b="1" smtClean="0">
              <a:latin typeface="Times New Roman" pitchFamily="18" charset="0"/>
              <a:cs typeface="Times New Roman" pitchFamily="18" charset="0"/>
            </a:endParaRPr>
          </a:p>
          <a:p>
            <a:pPr eaLnBrk="1" hangingPunct="1">
              <a:buFont typeface="Arial" pitchFamily="34" charset="0"/>
              <a:buNone/>
            </a:pPr>
            <a:endParaRPr lang="fr-FR" sz="2200" smtClean="0">
              <a:latin typeface="Times New Roman" pitchFamily="18" charset="0"/>
              <a:cs typeface="Times New Roman" pitchFamily="18" charset="0"/>
            </a:endParaRPr>
          </a:p>
        </p:txBody>
      </p:sp>
      <p:sp>
        <p:nvSpPr>
          <p:cNvPr id="35843" name="Espace réservé de la date 2"/>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E4CD54A7-6FDA-4758-A7DB-7859B601386F}" type="datetime1">
              <a:rPr lang="fr-FR" smtClean="0"/>
              <a:pPr fontAlgn="base">
                <a:spcBef>
                  <a:spcPct val="0"/>
                </a:spcBef>
                <a:spcAft>
                  <a:spcPct val="0"/>
                </a:spcAft>
                <a:defRPr/>
              </a:pPr>
              <a:t>12/01/2013</a:t>
            </a:fld>
            <a:endParaRPr lang="fr-FR" smtClean="0"/>
          </a:p>
        </p:txBody>
      </p:sp>
      <p:sp>
        <p:nvSpPr>
          <p:cNvPr id="35844" name="Espace réservé du numéro de diapositive 3"/>
          <p:cNvSpPr>
            <a:spLocks noGrp="1"/>
          </p:cNvSpPr>
          <p:nvPr>
            <p:ph type="sldNum" sz="quarter" idx="11"/>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9FA68D5B-D5AB-4F79-9A86-6359600A4C05}" type="slidenum">
              <a:rPr lang="fr-FR" smtClean="0"/>
              <a:pPr algn="r" fontAlgn="base">
                <a:spcBef>
                  <a:spcPct val="0"/>
                </a:spcBef>
                <a:spcAft>
                  <a:spcPct val="0"/>
                </a:spcAft>
                <a:defRPr/>
              </a:pPr>
              <a:t>44</a:t>
            </a:fld>
            <a:endParaRPr lang="fr-FR"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1" descr="http://xavier.lienart.pagesperso-orange.fr/images/gdp_conduire_projet1.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bg2">
              <a:lumMod val="90000"/>
            </a:schemeClr>
          </a:solidFill>
        </p:spPr>
        <p:txBody>
          <a:bodyPr anchor="ctr"/>
          <a:lstStyle/>
          <a:p>
            <a:pPr algn="ctr" eaLnBrk="1" hangingPunct="1">
              <a:defRPr/>
            </a:pPr>
            <a:r>
              <a:rPr lang="fr-FR" dirty="0" smtClean="0"/>
              <a:t>Coût, délais, qualité ?</a:t>
            </a:r>
          </a:p>
        </p:txBody>
      </p:sp>
      <p:sp>
        <p:nvSpPr>
          <p:cNvPr id="12291" name="Rectangle 3"/>
          <p:cNvSpPr>
            <a:spLocks noGrp="1" noChangeArrowheads="1"/>
          </p:cNvSpPr>
          <p:nvPr>
            <p:ph type="body" idx="1"/>
          </p:nvPr>
        </p:nvSpPr>
        <p:spPr>
          <a:xfrm>
            <a:off x="500063" y="1500188"/>
            <a:ext cx="8429625" cy="5357812"/>
          </a:xfrm>
        </p:spPr>
        <p:txBody>
          <a:bodyPr/>
          <a:lstStyle/>
          <a:p>
            <a:pPr eaLnBrk="1" hangingPunct="1">
              <a:lnSpc>
                <a:spcPct val="80000"/>
              </a:lnSpc>
            </a:pPr>
            <a:r>
              <a:rPr lang="fr-FR" sz="2800" b="1" smtClean="0"/>
              <a:t>Coût</a:t>
            </a:r>
            <a:r>
              <a:rPr lang="fr-FR" sz="2800" smtClean="0"/>
              <a:t> : </a:t>
            </a:r>
          </a:p>
          <a:p>
            <a:pPr lvl="1" eaLnBrk="1" hangingPunct="1">
              <a:lnSpc>
                <a:spcPct val="80000"/>
              </a:lnSpc>
            </a:pPr>
            <a:r>
              <a:rPr lang="fr-FR" sz="2400" smtClean="0"/>
              <a:t>respecter le budget définis lors du lancement du projet, </a:t>
            </a:r>
          </a:p>
          <a:p>
            <a:pPr lvl="1" eaLnBrk="1" hangingPunct="1">
              <a:lnSpc>
                <a:spcPct val="80000"/>
              </a:lnSpc>
            </a:pPr>
            <a:r>
              <a:rPr lang="fr-FR" sz="2400" smtClean="0"/>
              <a:t>identifier les risques de déviation </a:t>
            </a:r>
          </a:p>
          <a:p>
            <a:pPr lvl="1" eaLnBrk="1" hangingPunct="1">
              <a:lnSpc>
                <a:spcPct val="80000"/>
              </a:lnSpc>
            </a:pPr>
            <a:r>
              <a:rPr lang="fr-FR" sz="2400" smtClean="0"/>
              <a:t>mettre en œuvre les mesures de correction  appropriées </a:t>
            </a:r>
          </a:p>
          <a:p>
            <a:pPr eaLnBrk="1" hangingPunct="1">
              <a:lnSpc>
                <a:spcPct val="80000"/>
              </a:lnSpc>
            </a:pPr>
            <a:r>
              <a:rPr lang="fr-FR" sz="2800" b="1" smtClean="0"/>
              <a:t>Délais</a:t>
            </a:r>
            <a:r>
              <a:rPr lang="fr-FR" sz="2800" smtClean="0"/>
              <a:t> : </a:t>
            </a:r>
          </a:p>
          <a:p>
            <a:pPr lvl="1" eaLnBrk="1" hangingPunct="1">
              <a:lnSpc>
                <a:spcPct val="80000"/>
              </a:lnSpc>
            </a:pPr>
            <a:r>
              <a:rPr lang="fr-FR" sz="2400" smtClean="0"/>
              <a:t>réaliser le projet dans le respect des délais annoncés au client, (en respectant les principaux jalons). </a:t>
            </a:r>
          </a:p>
          <a:p>
            <a:pPr lvl="1" eaLnBrk="1" hangingPunct="1">
              <a:lnSpc>
                <a:spcPct val="80000"/>
              </a:lnSpc>
            </a:pPr>
            <a:r>
              <a:rPr lang="fr-FR" sz="2400" smtClean="0"/>
              <a:t>Identifier les risques de dérapage de planning </a:t>
            </a:r>
          </a:p>
          <a:p>
            <a:pPr lvl="1" eaLnBrk="1" hangingPunct="1">
              <a:lnSpc>
                <a:spcPct val="80000"/>
              </a:lnSpc>
            </a:pPr>
            <a:r>
              <a:rPr lang="fr-FR" sz="2400" smtClean="0"/>
              <a:t>mettre en œuvre les mesures de correction appropriées </a:t>
            </a:r>
          </a:p>
          <a:p>
            <a:pPr eaLnBrk="1" hangingPunct="1">
              <a:lnSpc>
                <a:spcPct val="80000"/>
              </a:lnSpc>
            </a:pPr>
            <a:r>
              <a:rPr lang="fr-FR" sz="2800" b="1" smtClean="0"/>
              <a:t>Qualité </a:t>
            </a:r>
            <a:r>
              <a:rPr lang="fr-FR" sz="2800" smtClean="0"/>
              <a:t>: </a:t>
            </a:r>
          </a:p>
          <a:p>
            <a:pPr lvl="1" eaLnBrk="1" hangingPunct="1">
              <a:lnSpc>
                <a:spcPct val="80000"/>
              </a:lnSpc>
            </a:pPr>
            <a:r>
              <a:rPr lang="fr-FR" sz="2400" smtClean="0"/>
              <a:t>réaliser le projet dans le respect de l'état de l'art</a:t>
            </a:r>
          </a:p>
          <a:p>
            <a:pPr lvl="1" eaLnBrk="1" hangingPunct="1">
              <a:lnSpc>
                <a:spcPct val="80000"/>
              </a:lnSpc>
            </a:pPr>
            <a:r>
              <a:rPr lang="fr-FR" sz="2400" smtClean="0"/>
              <a:t>valider chaque étape de la réalisation avec les différents intervenants.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1"/>
          <p:cNvSpPr>
            <a:spLocks noGrp="1"/>
          </p:cNvSpPr>
          <p:nvPr>
            <p:ph type="title"/>
          </p:nvPr>
        </p:nvSpPr>
        <p:spPr>
          <a:solidFill>
            <a:schemeClr val="bg2"/>
          </a:solidFill>
        </p:spPr>
        <p:style>
          <a:lnRef idx="2">
            <a:schemeClr val="dk1"/>
          </a:lnRef>
          <a:fillRef idx="1">
            <a:schemeClr val="lt1"/>
          </a:fillRef>
          <a:effectRef idx="0">
            <a:schemeClr val="dk1"/>
          </a:effectRef>
          <a:fontRef idx="minor">
            <a:schemeClr val="dk1"/>
          </a:fontRef>
        </p:style>
        <p:txBody>
          <a:bodyPr anchor="ctr">
            <a:normAutofit/>
          </a:bodyPr>
          <a:lstStyle/>
          <a:p>
            <a:pPr algn="ctr" eaLnBrk="1" fontAlgn="auto" hangingPunct="1">
              <a:spcAft>
                <a:spcPts val="0"/>
              </a:spcAft>
              <a:defRPr/>
            </a:pPr>
            <a:r>
              <a:rPr lang="fr-FR" dirty="0" smtClean="0">
                <a:solidFill>
                  <a:schemeClr val="bg2">
                    <a:lumMod val="25000"/>
                  </a:schemeClr>
                </a:solidFill>
              </a:rPr>
              <a:t>Principaux acteurs </a:t>
            </a:r>
          </a:p>
        </p:txBody>
      </p:sp>
      <p:pic>
        <p:nvPicPr>
          <p:cNvPr id="13315" name="Picture 2"/>
          <p:cNvPicPr>
            <a:picLocks noGrp="1" noChangeAspect="1" noChangeArrowheads="1"/>
          </p:cNvPicPr>
          <p:nvPr>
            <p:ph idx="1"/>
          </p:nvPr>
        </p:nvPicPr>
        <p:blipFill>
          <a:blip r:embed="rId3" cstate="print"/>
          <a:srcRect/>
          <a:stretch>
            <a:fillRect/>
          </a:stretch>
        </p:blipFill>
        <p:spPr>
          <a:xfrm>
            <a:off x="754063" y="1600200"/>
            <a:ext cx="7635875" cy="4525963"/>
          </a:xfrm>
        </p:spPr>
      </p:pic>
      <p:sp>
        <p:nvSpPr>
          <p:cNvPr id="14340"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B061B112-7A73-4528-AB5D-76735DCE2417}" type="datetime1">
              <a:rPr lang="fr-FR" smtClean="0"/>
              <a:pPr fontAlgn="base">
                <a:spcBef>
                  <a:spcPct val="0"/>
                </a:spcBef>
                <a:spcAft>
                  <a:spcPct val="0"/>
                </a:spcAft>
                <a:defRPr/>
              </a:pPr>
              <a:t>12/01/2013</a:t>
            </a:fld>
            <a:endParaRPr lang="fr-FR" smtClean="0"/>
          </a:p>
        </p:txBody>
      </p:sp>
      <p:sp>
        <p:nvSpPr>
          <p:cNvPr id="14341"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1EE15B87-D7D8-4D96-8060-61D8D194B216}" type="slidenum">
              <a:rPr lang="fr-FR" smtClean="0"/>
              <a:pPr algn="r" fontAlgn="base">
                <a:spcBef>
                  <a:spcPct val="0"/>
                </a:spcBef>
                <a:spcAft>
                  <a:spcPct val="0"/>
                </a:spcAft>
                <a:defRPr/>
              </a:pPr>
              <a:t>7</a:t>
            </a:fld>
            <a:endParaRPr lang="fr-FR"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274638"/>
            <a:ext cx="8229600" cy="939800"/>
          </a:xfrm>
          <a:solidFill>
            <a:schemeClr val="bg2"/>
          </a:solidFill>
        </p:spPr>
        <p:txBody>
          <a:bodyPr>
            <a:normAutofit/>
          </a:bodyPr>
          <a:lstStyle/>
          <a:p>
            <a:pPr algn="ctr" eaLnBrk="1" fontAlgn="auto" hangingPunct="1">
              <a:spcAft>
                <a:spcPts val="0"/>
              </a:spcAft>
              <a:defRPr/>
            </a:pPr>
            <a:r>
              <a:rPr lang="fr-FR" dirty="0" smtClean="0">
                <a:solidFill>
                  <a:schemeClr val="bg2">
                    <a:lumMod val="25000"/>
                  </a:schemeClr>
                </a:solidFill>
              </a:rPr>
              <a:t>Principaux acteurs (suite)</a:t>
            </a:r>
          </a:p>
        </p:txBody>
      </p:sp>
      <p:pic>
        <p:nvPicPr>
          <p:cNvPr id="14339" name="Picture 2"/>
          <p:cNvPicPr>
            <a:picLocks noGrp="1" noChangeAspect="1" noChangeArrowheads="1"/>
          </p:cNvPicPr>
          <p:nvPr>
            <p:ph idx="1"/>
          </p:nvPr>
        </p:nvPicPr>
        <p:blipFill>
          <a:blip r:embed="rId3" cstate="print"/>
          <a:srcRect/>
          <a:stretch>
            <a:fillRect/>
          </a:stretch>
        </p:blipFill>
        <p:spPr>
          <a:xfrm>
            <a:off x="500063" y="1214438"/>
            <a:ext cx="8105775" cy="5214937"/>
          </a:xfrm>
        </p:spPr>
      </p:pic>
      <p:sp>
        <p:nvSpPr>
          <p:cNvPr id="15364" name="Espace réservé de la date 3"/>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473B121C-1603-429A-BFA5-2BDDBD3E29C8}" type="datetime1">
              <a:rPr lang="fr-FR" smtClean="0"/>
              <a:pPr fontAlgn="base">
                <a:spcBef>
                  <a:spcPct val="0"/>
                </a:spcBef>
                <a:spcAft>
                  <a:spcPct val="0"/>
                </a:spcAft>
                <a:defRPr/>
              </a:pPr>
              <a:t>12/01/2013</a:t>
            </a:fld>
            <a:endParaRPr lang="fr-FR" smtClean="0"/>
          </a:p>
        </p:txBody>
      </p:sp>
      <p:sp>
        <p:nvSpPr>
          <p:cNvPr id="15365" name="Espace réservé du numéro de diapositive 4"/>
          <p:cNvSpPr>
            <a:spLocks noGrp="1"/>
          </p:cNvSpPr>
          <p:nvPr>
            <p:ph type="sldNum" sz="quarter" idx="12"/>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F8689140-823E-4772-B419-D383D742CD4E}" type="slidenum">
              <a:rPr lang="fr-FR" smtClean="0"/>
              <a:pPr algn="r" fontAlgn="base">
                <a:spcBef>
                  <a:spcPct val="0"/>
                </a:spcBef>
                <a:spcAft>
                  <a:spcPct val="0"/>
                </a:spcAft>
                <a:defRPr/>
              </a:pPr>
              <a:t>8</a:t>
            </a:fld>
            <a:endParaRPr lang="fr-FR"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vec flèche vers le bas 3"/>
          <p:cNvSpPr/>
          <p:nvPr/>
        </p:nvSpPr>
        <p:spPr>
          <a:xfrm>
            <a:off x="1428750" y="571500"/>
            <a:ext cx="6215063" cy="2000250"/>
          </a:xfrm>
          <a:prstGeom prst="downArrowCallout">
            <a:avLst/>
          </a:prstGeom>
          <a:solidFill>
            <a:schemeClr val="bg2">
              <a:lumMod val="90000"/>
            </a:schemeClr>
          </a:solidFill>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fr-FR" sz="4000" b="1" dirty="0">
                <a:solidFill>
                  <a:schemeClr val="bg2">
                    <a:lumMod val="25000"/>
                  </a:schemeClr>
                </a:solidFill>
              </a:rPr>
              <a:t>LE PROJET A CONDUIRE</a:t>
            </a:r>
          </a:p>
        </p:txBody>
      </p:sp>
      <p:sp>
        <p:nvSpPr>
          <p:cNvPr id="5" name="Rectangle à coins arrondis 4"/>
          <p:cNvSpPr/>
          <p:nvPr/>
        </p:nvSpPr>
        <p:spPr>
          <a:xfrm>
            <a:off x="1214438" y="2857500"/>
            <a:ext cx="7143750" cy="2357438"/>
          </a:xfrm>
          <a:prstGeom prst="roundRect">
            <a:avLst/>
          </a:prstGeom>
          <a:solidFill>
            <a:schemeClr val="bg2"/>
          </a:solidFill>
        </p:spPr>
        <p:style>
          <a:lnRef idx="3">
            <a:schemeClr val="lt1"/>
          </a:lnRef>
          <a:fillRef idx="1">
            <a:schemeClr val="accent4"/>
          </a:fillRef>
          <a:effectRef idx="1">
            <a:schemeClr val="accent4"/>
          </a:effectRef>
          <a:fontRef idx="minor">
            <a:schemeClr val="lt1"/>
          </a:fontRef>
        </p:style>
        <p:txBody>
          <a:bodyPr anchor="ctr"/>
          <a:lstStyle/>
          <a:p>
            <a:pPr algn="ctr" fontAlgn="auto">
              <a:spcBef>
                <a:spcPts val="0"/>
              </a:spcBef>
              <a:spcAft>
                <a:spcPts val="0"/>
              </a:spcAft>
              <a:defRPr/>
            </a:pPr>
            <a:r>
              <a:rPr lang="fr-FR" sz="4400" b="1" dirty="0">
                <a:solidFill>
                  <a:schemeClr val="bg2">
                    <a:lumMod val="50000"/>
                  </a:schemeClr>
                </a:solidFill>
              </a:rPr>
              <a:t>IMPLANTATION D’UN  SYSTÈME D’INFORMATION</a:t>
            </a:r>
          </a:p>
          <a:p>
            <a:pPr algn="ctr" fontAlgn="auto">
              <a:spcBef>
                <a:spcPts val="0"/>
              </a:spcBef>
              <a:spcAft>
                <a:spcPts val="0"/>
              </a:spcAft>
              <a:defRPr/>
            </a:pPr>
            <a:endParaRPr lang="fr-FR" dirty="0">
              <a:solidFill>
                <a:schemeClr val="bg2">
                  <a:lumMod val="50000"/>
                </a:schemeClr>
              </a:solidFill>
            </a:endParaRPr>
          </a:p>
        </p:txBody>
      </p:sp>
      <p:sp>
        <p:nvSpPr>
          <p:cNvPr id="16388" name="Espace réservé de la date 5"/>
          <p:cNvSpPr>
            <a:spLocks noGrp="1"/>
          </p:cNvSpPr>
          <p:nvPr>
            <p:ph type="dt" sz="quarter" idx="10"/>
          </p:nvPr>
        </p:nvSpPr>
        <p:spPr bwMode="auto">
          <a:ln>
            <a:miter lim="800000"/>
            <a:headEnd/>
            <a:tailEnd/>
          </a:ln>
        </p:spPr>
        <p:txBody>
          <a:bodyPr vert="horz" wrap="square" lIns="91440" tIns="45720" rIns="91440" bIns="45720" numCol="1" compatLnSpc="1">
            <a:prstTxWarp prst="textNoShape">
              <a:avLst/>
            </a:prstTxWarp>
          </a:bodyPr>
          <a:lstStyle/>
          <a:p>
            <a:pPr fontAlgn="base">
              <a:spcBef>
                <a:spcPct val="0"/>
              </a:spcBef>
              <a:spcAft>
                <a:spcPct val="0"/>
              </a:spcAft>
              <a:defRPr/>
            </a:pPr>
            <a:fld id="{34619688-8E65-45E4-A35F-08FF97E9F3B5}" type="datetime1">
              <a:rPr lang="fr-FR" smtClean="0"/>
              <a:pPr fontAlgn="base">
                <a:spcBef>
                  <a:spcPct val="0"/>
                </a:spcBef>
                <a:spcAft>
                  <a:spcPct val="0"/>
                </a:spcAft>
                <a:defRPr/>
              </a:pPr>
              <a:t>12/01/2013</a:t>
            </a:fld>
            <a:endParaRPr lang="fr-FR" smtClean="0"/>
          </a:p>
        </p:txBody>
      </p:sp>
      <p:sp>
        <p:nvSpPr>
          <p:cNvPr id="16389" name="Espace réservé du numéro de diapositive 6"/>
          <p:cNvSpPr>
            <a:spLocks noGrp="1"/>
          </p:cNvSpPr>
          <p:nvPr>
            <p:ph type="sldNum" sz="quarter" idx="11"/>
          </p:nvPr>
        </p:nvSpPr>
        <p:spPr bwMode="auto">
          <a:xfrm>
            <a:off x="3200400" y="6232525"/>
            <a:ext cx="4752975" cy="320675"/>
          </a:xfrm>
          <a:ln>
            <a:miter lim="800000"/>
            <a:headEnd/>
            <a:tailEnd/>
          </a:ln>
        </p:spPr>
        <p:txBody>
          <a:bodyPr vert="horz" wrap="square" lIns="91440" tIns="45720" rIns="91440" bIns="45720" numCol="1" compatLnSpc="1">
            <a:prstTxWarp prst="textNoShape">
              <a:avLst/>
            </a:prstTxWarp>
          </a:bodyPr>
          <a:lstStyle/>
          <a:p>
            <a:pPr algn="r" fontAlgn="base">
              <a:spcBef>
                <a:spcPct val="0"/>
              </a:spcBef>
              <a:spcAft>
                <a:spcPct val="0"/>
              </a:spcAft>
              <a:defRPr/>
            </a:pPr>
            <a:fld id="{2B3AE2CB-D8F2-4E9C-BEC8-E57B1E225503}" type="slidenum">
              <a:rPr lang="fr-FR" smtClean="0"/>
              <a:pPr algn="r" fontAlgn="base">
                <a:spcBef>
                  <a:spcPct val="0"/>
                </a:spcBef>
                <a:spcAft>
                  <a:spcPct val="0"/>
                </a:spcAft>
                <a:defRPr/>
              </a:pPr>
              <a:t>9</a:t>
            </a:fld>
            <a:endParaRPr lang="fr-FR"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S010228270">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E31AC6-CC33-4EA4-9EEC-63573E42B18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TS010228270</Template>
  <TotalTime>519</TotalTime>
  <Words>1952</Words>
  <Application>Microsoft Office PowerPoint</Application>
  <PresentationFormat>Affichage à l'écran (4:3)</PresentationFormat>
  <Paragraphs>352</Paragraphs>
  <Slides>44</Slides>
  <Notes>44</Notes>
  <HiddenSlides>0</HiddenSlides>
  <MMClips>0</MMClips>
  <ScaleCrop>false</ScaleCrop>
  <HeadingPairs>
    <vt:vector size="4" baseType="variant">
      <vt:variant>
        <vt:lpstr>Thème</vt:lpstr>
      </vt:variant>
      <vt:variant>
        <vt:i4>1</vt:i4>
      </vt:variant>
      <vt:variant>
        <vt:lpstr>Titres des diapositives</vt:lpstr>
      </vt:variant>
      <vt:variant>
        <vt:i4>44</vt:i4>
      </vt:variant>
    </vt:vector>
  </HeadingPairs>
  <TitlesOfParts>
    <vt:vector size="45" baseType="lpstr">
      <vt:lpstr>TS010228270</vt:lpstr>
      <vt:lpstr>Diapositive 1</vt:lpstr>
      <vt:lpstr>PLAN</vt:lpstr>
      <vt:lpstr>Qu’est ce qu’un projet ?</vt:lpstr>
      <vt:lpstr>Diapositive 4</vt:lpstr>
      <vt:lpstr>Diapositive 5</vt:lpstr>
      <vt:lpstr>Coût, délais, qualité ?</vt:lpstr>
      <vt:lpstr>Principaux acteurs </vt:lpstr>
      <vt:lpstr>Principaux acteurs (suite)</vt:lpstr>
      <vt:lpstr>Diapositive 9</vt:lpstr>
      <vt:lpstr>Diapositive 10</vt:lpstr>
      <vt:lpstr>Mise en place d’un  SI</vt:lpstr>
      <vt:lpstr>Méthodologie de tests et de recette</vt:lpstr>
      <vt:lpstr>Méthodologie de tests et de recette</vt:lpstr>
      <vt:lpstr>2. Gestion de la compétence des utilisateurs</vt:lpstr>
      <vt:lpstr>Diapositive 15</vt:lpstr>
      <vt:lpstr>3. Conduite du changement organisationnel</vt:lpstr>
      <vt:lpstr>Quelles qualités pour un manager ? </vt:lpstr>
      <vt:lpstr>CYCLE DE VIE D’UN PROJET  SYSTÈME D’INFORMATION </vt:lpstr>
      <vt:lpstr>EXPRESSION DU BESOIN</vt:lpstr>
      <vt:lpstr>Diapositive 20</vt:lpstr>
      <vt:lpstr>Diapositive 21</vt:lpstr>
      <vt:lpstr>PHASES DE CONDUITE DU PROJET</vt:lpstr>
      <vt:lpstr>CYCLE DE VIE DU PRODUIT OU DE SERVICE</vt:lpstr>
      <vt:lpstr>CAHIER DES CHARGES</vt:lpstr>
      <vt:lpstr>RÔLES DES MOA/MOE</vt:lpstr>
      <vt:lpstr>Diapositive 26</vt:lpstr>
      <vt:lpstr>DÉCOMPOSITION ARBORESCENTE DU PROJET</vt:lpstr>
      <vt:lpstr>PRINCIPALES PHASES PROJET</vt:lpstr>
      <vt:lpstr>APPROCHES DE GESTION DU CYCLE DE VIE DU LOGICIEL</vt:lpstr>
      <vt:lpstr>TYPES DE MAINTENANCE</vt:lpstr>
      <vt:lpstr>GESTION DES RISQUES</vt:lpstr>
      <vt:lpstr>Diapositive 32</vt:lpstr>
      <vt:lpstr>Diapositive 33</vt:lpstr>
      <vt:lpstr>PHASES SI</vt:lpstr>
      <vt:lpstr>I. Phase  Recette </vt:lpstr>
      <vt:lpstr>I. Phase Recette (Suite)</vt:lpstr>
      <vt:lpstr>1.Intégration en environnement de recette </vt:lpstr>
      <vt:lpstr>2.VABF : Validation au bon fonctionnement</vt:lpstr>
      <vt:lpstr>Diapositive 39</vt:lpstr>
      <vt:lpstr>Mise en production </vt:lpstr>
      <vt:lpstr>Phase de Clôture Etude de fin de projet </vt:lpstr>
      <vt:lpstr>Etude de fin de projet  </vt:lpstr>
      <vt:lpstr>Conclusion</vt:lpstr>
      <vt:lpstr>Diapositive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amal</dc:creator>
  <cp:lastModifiedBy>samsung</cp:lastModifiedBy>
  <cp:revision>47</cp:revision>
  <dcterms:created xsi:type="dcterms:W3CDTF">2012-05-25T17:49:12Z</dcterms:created>
  <dcterms:modified xsi:type="dcterms:W3CDTF">2013-01-12T10:09:38Z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TC102282709990</vt:lpwstr>
  </property>
</Properties>
</file>