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9" r:id="rId3"/>
    <p:sldId id="257" r:id="rId4"/>
    <p:sldId id="258" r:id="rId5"/>
    <p:sldId id="259" r:id="rId6"/>
    <p:sldId id="282" r:id="rId7"/>
    <p:sldId id="287" r:id="rId8"/>
    <p:sldId id="260" r:id="rId9"/>
    <p:sldId id="283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84" r:id="rId19"/>
    <p:sldId id="274" r:id="rId20"/>
    <p:sldId id="275" r:id="rId21"/>
    <p:sldId id="286" r:id="rId22"/>
    <p:sldId id="277" r:id="rId23"/>
    <p:sldId id="278" r:id="rId24"/>
    <p:sldId id="280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773FC-F5DC-4F3C-BF0F-FCEE59584EF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5B30E54A-E098-4501-B8A8-EED83CB810C0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03F15CC3-DA20-4BA9-8425-912AD793A486}" type="parTrans" cxnId="{0A0F0CA5-EB07-43EB-AF63-B075D7EFECAC}">
      <dgm:prSet/>
      <dgm:spPr/>
      <dgm:t>
        <a:bodyPr/>
        <a:lstStyle/>
        <a:p>
          <a:endParaRPr lang="fr-FR"/>
        </a:p>
      </dgm:t>
    </dgm:pt>
    <dgm:pt modelId="{F6A01902-A2F7-49BC-9ABD-58AC85C5B0F3}" type="sibTrans" cxnId="{0A0F0CA5-EB07-43EB-AF63-B075D7EFECAC}">
      <dgm:prSet/>
      <dgm:spPr/>
      <dgm:t>
        <a:bodyPr/>
        <a:lstStyle/>
        <a:p>
          <a:endParaRPr lang="fr-FR"/>
        </a:p>
      </dgm:t>
    </dgm:pt>
    <dgm:pt modelId="{C34D04F7-F843-4C90-9E79-410EBB9E6834}">
      <dgm:prSet phldrT="[Texte]"/>
      <dgm:spPr/>
      <dgm:t>
        <a:bodyPr/>
        <a:lstStyle/>
        <a:p>
          <a:r>
            <a:rPr lang="fr-FR" dirty="0" smtClean="0"/>
            <a:t>Origine</a:t>
          </a:r>
          <a:endParaRPr lang="fr-FR" dirty="0"/>
        </a:p>
      </dgm:t>
    </dgm:pt>
    <dgm:pt modelId="{46FE8551-A0A2-49FA-A8B0-BD3D55A847FE}" type="parTrans" cxnId="{8A1260CB-A85B-4968-A327-EBF0E40B8259}">
      <dgm:prSet/>
      <dgm:spPr/>
      <dgm:t>
        <a:bodyPr/>
        <a:lstStyle/>
        <a:p>
          <a:endParaRPr lang="fr-FR"/>
        </a:p>
      </dgm:t>
    </dgm:pt>
    <dgm:pt modelId="{BCDC365A-F129-45AE-85CD-EF091B556610}" type="sibTrans" cxnId="{8A1260CB-A85B-4968-A327-EBF0E40B8259}">
      <dgm:prSet/>
      <dgm:spPr/>
      <dgm:t>
        <a:bodyPr/>
        <a:lstStyle/>
        <a:p>
          <a:endParaRPr lang="fr-FR"/>
        </a:p>
      </dgm:t>
    </dgm:pt>
    <dgm:pt modelId="{9E11DA1A-0A53-4081-BAAD-1E820C039D50}">
      <dgm:prSet phldrT="[Texte]"/>
      <dgm:spPr/>
      <dgm:t>
        <a:bodyPr/>
        <a:lstStyle/>
        <a:p>
          <a:r>
            <a:rPr lang="fr-FR" dirty="0" smtClean="0"/>
            <a:t>Fonctionnement</a:t>
          </a:r>
          <a:endParaRPr lang="fr-FR" dirty="0"/>
        </a:p>
      </dgm:t>
    </dgm:pt>
    <dgm:pt modelId="{8748A719-8FE7-4358-81B1-9D2D0AB5EB7E}" type="parTrans" cxnId="{CC2CB4B5-1ACA-4854-8391-FEE47FC0B5C9}">
      <dgm:prSet/>
      <dgm:spPr/>
      <dgm:t>
        <a:bodyPr/>
        <a:lstStyle/>
        <a:p>
          <a:endParaRPr lang="fr-FR"/>
        </a:p>
      </dgm:t>
    </dgm:pt>
    <dgm:pt modelId="{07969498-7E30-4F73-8DB5-E2BE4F9BE066}" type="sibTrans" cxnId="{CC2CB4B5-1ACA-4854-8391-FEE47FC0B5C9}">
      <dgm:prSet/>
      <dgm:spPr/>
      <dgm:t>
        <a:bodyPr/>
        <a:lstStyle/>
        <a:p>
          <a:endParaRPr lang="fr-FR"/>
        </a:p>
      </dgm:t>
    </dgm:pt>
    <dgm:pt modelId="{1FB191D0-69C8-405D-973D-D13B618860B1}" type="pres">
      <dgm:prSet presAssocID="{681773FC-F5DC-4F3C-BF0F-FCEE59584EF5}" presName="linearFlow" presStyleCnt="0">
        <dgm:presLayoutVars>
          <dgm:dir/>
          <dgm:resizeHandles val="exact"/>
        </dgm:presLayoutVars>
      </dgm:prSet>
      <dgm:spPr/>
    </dgm:pt>
    <dgm:pt modelId="{DFA18678-8796-4B77-AC9C-48D6CF3DF2E7}" type="pres">
      <dgm:prSet presAssocID="{5B30E54A-E098-4501-B8A8-EED83CB810C0}" presName="composite" presStyleCnt="0"/>
      <dgm:spPr/>
    </dgm:pt>
    <dgm:pt modelId="{885AC60D-C0F2-4C92-9D3B-B72A775E463E}" type="pres">
      <dgm:prSet presAssocID="{5B30E54A-E098-4501-B8A8-EED83CB810C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E71CA1-5046-4B2E-B4F8-707BB03A546D}" type="pres">
      <dgm:prSet presAssocID="{5B30E54A-E098-4501-B8A8-EED83CB810C0}" presName="txShp" presStyleLbl="node1" presStyleIdx="0" presStyleCnt="3">
        <dgm:presLayoutVars>
          <dgm:bulletEnabled val="1"/>
        </dgm:presLayoutVars>
      </dgm:prSet>
      <dgm:spPr/>
    </dgm:pt>
    <dgm:pt modelId="{BA103A7F-54AD-46B7-93DA-D6867F8DDE26}" type="pres">
      <dgm:prSet presAssocID="{F6A01902-A2F7-49BC-9ABD-58AC85C5B0F3}" presName="spacing" presStyleCnt="0"/>
      <dgm:spPr/>
    </dgm:pt>
    <dgm:pt modelId="{6D46C98B-46C6-4870-93A0-0E86E922320F}" type="pres">
      <dgm:prSet presAssocID="{C34D04F7-F843-4C90-9E79-410EBB9E6834}" presName="composite" presStyleCnt="0"/>
      <dgm:spPr/>
    </dgm:pt>
    <dgm:pt modelId="{9AA8CD99-6991-4631-AF6D-8355841DE000}" type="pres">
      <dgm:prSet presAssocID="{C34D04F7-F843-4C90-9E79-410EBB9E683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F871EC-C720-4D8A-9BAD-50A8650DFB7C}" type="pres">
      <dgm:prSet presAssocID="{C34D04F7-F843-4C90-9E79-410EBB9E6834}" presName="txShp" presStyleLbl="node1" presStyleIdx="1" presStyleCnt="3">
        <dgm:presLayoutVars>
          <dgm:bulletEnabled val="1"/>
        </dgm:presLayoutVars>
      </dgm:prSet>
      <dgm:spPr/>
    </dgm:pt>
    <dgm:pt modelId="{FA66AD7C-2209-408F-BDA0-1064006FFB79}" type="pres">
      <dgm:prSet presAssocID="{BCDC365A-F129-45AE-85CD-EF091B556610}" presName="spacing" presStyleCnt="0"/>
      <dgm:spPr/>
    </dgm:pt>
    <dgm:pt modelId="{40336500-F6D9-497B-BB47-C0EFB3919A9C}" type="pres">
      <dgm:prSet presAssocID="{9E11DA1A-0A53-4081-BAAD-1E820C039D50}" presName="composite" presStyleCnt="0"/>
      <dgm:spPr/>
    </dgm:pt>
    <dgm:pt modelId="{0055F9CE-EE15-46ED-8254-AB4BAA6789D8}" type="pres">
      <dgm:prSet presAssocID="{9E11DA1A-0A53-4081-BAAD-1E820C039D5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4A443E-A56A-4419-92A6-529C0D13EECA}" type="pres">
      <dgm:prSet presAssocID="{9E11DA1A-0A53-4081-BAAD-1E820C039D50}" presName="txShp" presStyleLbl="node1" presStyleIdx="2" presStyleCnt="3">
        <dgm:presLayoutVars>
          <dgm:bulletEnabled val="1"/>
        </dgm:presLayoutVars>
      </dgm:prSet>
      <dgm:spPr/>
    </dgm:pt>
  </dgm:ptLst>
  <dgm:cxnLst>
    <dgm:cxn modelId="{CC2CB4B5-1ACA-4854-8391-FEE47FC0B5C9}" srcId="{681773FC-F5DC-4F3C-BF0F-FCEE59584EF5}" destId="{9E11DA1A-0A53-4081-BAAD-1E820C039D50}" srcOrd="2" destOrd="0" parTransId="{8748A719-8FE7-4358-81B1-9D2D0AB5EB7E}" sibTransId="{07969498-7E30-4F73-8DB5-E2BE4F9BE066}"/>
    <dgm:cxn modelId="{60EEF3E0-972D-4F5F-AC72-A9D5B2740F00}" type="presOf" srcId="{681773FC-F5DC-4F3C-BF0F-FCEE59584EF5}" destId="{1FB191D0-69C8-405D-973D-D13B618860B1}" srcOrd="0" destOrd="0" presId="urn:microsoft.com/office/officeart/2005/8/layout/vList3"/>
    <dgm:cxn modelId="{0A0F0CA5-EB07-43EB-AF63-B075D7EFECAC}" srcId="{681773FC-F5DC-4F3C-BF0F-FCEE59584EF5}" destId="{5B30E54A-E098-4501-B8A8-EED83CB810C0}" srcOrd="0" destOrd="0" parTransId="{03F15CC3-DA20-4BA9-8425-912AD793A486}" sibTransId="{F6A01902-A2F7-49BC-9ABD-58AC85C5B0F3}"/>
    <dgm:cxn modelId="{8A1260CB-A85B-4968-A327-EBF0E40B8259}" srcId="{681773FC-F5DC-4F3C-BF0F-FCEE59584EF5}" destId="{C34D04F7-F843-4C90-9E79-410EBB9E6834}" srcOrd="1" destOrd="0" parTransId="{46FE8551-A0A2-49FA-A8B0-BD3D55A847FE}" sibTransId="{BCDC365A-F129-45AE-85CD-EF091B556610}"/>
    <dgm:cxn modelId="{0F168BA3-E3E1-40B1-BD45-6BA59361B955}" type="presOf" srcId="{C34D04F7-F843-4C90-9E79-410EBB9E6834}" destId="{0AF871EC-C720-4D8A-9BAD-50A8650DFB7C}" srcOrd="0" destOrd="0" presId="urn:microsoft.com/office/officeart/2005/8/layout/vList3"/>
    <dgm:cxn modelId="{991A32D4-18E6-49D6-AA66-3EDE19F71D26}" type="presOf" srcId="{5B30E54A-E098-4501-B8A8-EED83CB810C0}" destId="{33E71CA1-5046-4B2E-B4F8-707BB03A546D}" srcOrd="0" destOrd="0" presId="urn:microsoft.com/office/officeart/2005/8/layout/vList3"/>
    <dgm:cxn modelId="{1F24B699-892D-419D-9E7D-F3F18F8D1A31}" type="presOf" srcId="{9E11DA1A-0A53-4081-BAAD-1E820C039D50}" destId="{674A443E-A56A-4419-92A6-529C0D13EECA}" srcOrd="0" destOrd="0" presId="urn:microsoft.com/office/officeart/2005/8/layout/vList3"/>
    <dgm:cxn modelId="{74BD7436-69C3-40F6-8896-A70FF5B6B2C1}" type="presParOf" srcId="{1FB191D0-69C8-405D-973D-D13B618860B1}" destId="{DFA18678-8796-4B77-AC9C-48D6CF3DF2E7}" srcOrd="0" destOrd="0" presId="urn:microsoft.com/office/officeart/2005/8/layout/vList3"/>
    <dgm:cxn modelId="{E5354E50-433F-4B55-9BD3-C1D6DFD79FD5}" type="presParOf" srcId="{DFA18678-8796-4B77-AC9C-48D6CF3DF2E7}" destId="{885AC60D-C0F2-4C92-9D3B-B72A775E463E}" srcOrd="0" destOrd="0" presId="urn:microsoft.com/office/officeart/2005/8/layout/vList3"/>
    <dgm:cxn modelId="{1246D2EC-9930-4BCB-B155-D0F1F7E760EB}" type="presParOf" srcId="{DFA18678-8796-4B77-AC9C-48D6CF3DF2E7}" destId="{33E71CA1-5046-4B2E-B4F8-707BB03A546D}" srcOrd="1" destOrd="0" presId="urn:microsoft.com/office/officeart/2005/8/layout/vList3"/>
    <dgm:cxn modelId="{EFFC2B81-FF8B-4228-B062-D43E53FA8D86}" type="presParOf" srcId="{1FB191D0-69C8-405D-973D-D13B618860B1}" destId="{BA103A7F-54AD-46B7-93DA-D6867F8DDE26}" srcOrd="1" destOrd="0" presId="urn:microsoft.com/office/officeart/2005/8/layout/vList3"/>
    <dgm:cxn modelId="{C9A31680-C5EB-4F73-89D5-E16B97E7DA5A}" type="presParOf" srcId="{1FB191D0-69C8-405D-973D-D13B618860B1}" destId="{6D46C98B-46C6-4870-93A0-0E86E922320F}" srcOrd="2" destOrd="0" presId="urn:microsoft.com/office/officeart/2005/8/layout/vList3"/>
    <dgm:cxn modelId="{972E86D0-A4CC-4BEA-A8B5-FA7F463DB03A}" type="presParOf" srcId="{6D46C98B-46C6-4870-93A0-0E86E922320F}" destId="{9AA8CD99-6991-4631-AF6D-8355841DE000}" srcOrd="0" destOrd="0" presId="urn:microsoft.com/office/officeart/2005/8/layout/vList3"/>
    <dgm:cxn modelId="{1E4AC5C8-DAD0-40F3-84C8-8468333F48A7}" type="presParOf" srcId="{6D46C98B-46C6-4870-93A0-0E86E922320F}" destId="{0AF871EC-C720-4D8A-9BAD-50A8650DFB7C}" srcOrd="1" destOrd="0" presId="urn:microsoft.com/office/officeart/2005/8/layout/vList3"/>
    <dgm:cxn modelId="{92DBE907-7C5A-4A3B-8404-D715ECFED11E}" type="presParOf" srcId="{1FB191D0-69C8-405D-973D-D13B618860B1}" destId="{FA66AD7C-2209-408F-BDA0-1064006FFB79}" srcOrd="3" destOrd="0" presId="urn:microsoft.com/office/officeart/2005/8/layout/vList3"/>
    <dgm:cxn modelId="{966D293B-8C62-4100-8253-FB59B6089F36}" type="presParOf" srcId="{1FB191D0-69C8-405D-973D-D13B618860B1}" destId="{40336500-F6D9-497B-BB47-C0EFB3919A9C}" srcOrd="4" destOrd="0" presId="urn:microsoft.com/office/officeart/2005/8/layout/vList3"/>
    <dgm:cxn modelId="{2EDAD997-9475-46E9-89A4-1F4B8BD1C7F2}" type="presParOf" srcId="{40336500-F6D9-497B-BB47-C0EFB3919A9C}" destId="{0055F9CE-EE15-46ED-8254-AB4BAA6789D8}" srcOrd="0" destOrd="0" presId="urn:microsoft.com/office/officeart/2005/8/layout/vList3"/>
    <dgm:cxn modelId="{CA98BD42-BA0E-42A5-BBC1-284F8F2DB018}" type="presParOf" srcId="{40336500-F6D9-497B-BB47-C0EFB3919A9C}" destId="{674A443E-A56A-4419-92A6-529C0D13EE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71CA1-5046-4B2E-B4F8-707BB03A546D}">
      <dsp:nvSpPr>
        <dsp:cNvPr id="0" name=""/>
        <dsp:cNvSpPr/>
      </dsp:nvSpPr>
      <dsp:spPr>
        <a:xfrm rot="10800000">
          <a:off x="1872772" y="1274"/>
          <a:ext cx="5913499" cy="15331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Définition</a:t>
          </a:r>
          <a:endParaRPr lang="fr-FR" sz="3900" kern="1200" dirty="0"/>
        </a:p>
      </dsp:txBody>
      <dsp:txXfrm rot="10800000">
        <a:off x="1872772" y="1274"/>
        <a:ext cx="5913499" cy="1533127"/>
      </dsp:txXfrm>
    </dsp:sp>
    <dsp:sp modelId="{885AC60D-C0F2-4C92-9D3B-B72A775E463E}">
      <dsp:nvSpPr>
        <dsp:cNvPr id="0" name=""/>
        <dsp:cNvSpPr/>
      </dsp:nvSpPr>
      <dsp:spPr>
        <a:xfrm>
          <a:off x="1106208" y="1274"/>
          <a:ext cx="1533127" cy="1533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871EC-C720-4D8A-9BAD-50A8650DFB7C}">
      <dsp:nvSpPr>
        <dsp:cNvPr id="0" name=""/>
        <dsp:cNvSpPr/>
      </dsp:nvSpPr>
      <dsp:spPr>
        <a:xfrm rot="10800000">
          <a:off x="1872772" y="1992052"/>
          <a:ext cx="5913499" cy="15331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Origine</a:t>
          </a:r>
          <a:endParaRPr lang="fr-FR" sz="3900" kern="1200" dirty="0"/>
        </a:p>
      </dsp:txBody>
      <dsp:txXfrm rot="10800000">
        <a:off x="1872772" y="1992052"/>
        <a:ext cx="5913499" cy="1533127"/>
      </dsp:txXfrm>
    </dsp:sp>
    <dsp:sp modelId="{9AA8CD99-6991-4631-AF6D-8355841DE000}">
      <dsp:nvSpPr>
        <dsp:cNvPr id="0" name=""/>
        <dsp:cNvSpPr/>
      </dsp:nvSpPr>
      <dsp:spPr>
        <a:xfrm>
          <a:off x="1106208" y="1992052"/>
          <a:ext cx="1533127" cy="15331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A443E-A56A-4419-92A6-529C0D13EECA}">
      <dsp:nvSpPr>
        <dsp:cNvPr id="0" name=""/>
        <dsp:cNvSpPr/>
      </dsp:nvSpPr>
      <dsp:spPr>
        <a:xfrm rot="10800000">
          <a:off x="1872772" y="3982830"/>
          <a:ext cx="5913499" cy="15331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Fonctionnement</a:t>
          </a:r>
          <a:endParaRPr lang="fr-FR" sz="3900" kern="1200" dirty="0"/>
        </a:p>
      </dsp:txBody>
      <dsp:txXfrm rot="10800000">
        <a:off x="1872772" y="3982830"/>
        <a:ext cx="5913499" cy="1533127"/>
      </dsp:txXfrm>
    </dsp:sp>
    <dsp:sp modelId="{0055F9CE-EE15-46ED-8254-AB4BAA6789D8}">
      <dsp:nvSpPr>
        <dsp:cNvPr id="0" name=""/>
        <dsp:cNvSpPr/>
      </dsp:nvSpPr>
      <dsp:spPr>
        <a:xfrm>
          <a:off x="1106208" y="3982830"/>
          <a:ext cx="1533127" cy="15331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0CDC3-D3DC-4164-B3EE-3D4767A9F70E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1A817-0F94-4806-919E-2C7EB4BBEE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982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Comparer l »avancement au travail planifier ex</a:t>
            </a:r>
            <a:r>
              <a:rPr lang="fr-FR" baseline="0" dirty="0" smtClean="0"/>
              <a:t> tache en retard ou tache terminer avant la date de fin </a:t>
            </a:r>
            <a:r>
              <a:rPr lang="fr-FR" baseline="0" dirty="0" err="1" smtClean="0"/>
              <a:t>qu</a:t>
            </a:r>
            <a:r>
              <a:rPr lang="fr-FR" baseline="0" dirty="0" smtClean="0"/>
              <a:t> »il lui a été </a:t>
            </a:r>
            <a:r>
              <a:rPr lang="fr-FR" baseline="0" dirty="0" err="1" smtClean="0"/>
              <a:t>acorder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3377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A817-0F94-4806-919E-2C7EB4BBEE7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C2FD9B-75D8-4846-B790-9967DE1F181B}" type="datetimeFigureOut">
              <a:rPr lang="fr-FR" smtClean="0"/>
              <a:pPr/>
              <a:t>27/01/2013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AEECF4-AAE1-4D8C-B3D8-A375280E9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2060848"/>
            <a:ext cx="5611788" cy="1143000"/>
          </a:xfrm>
        </p:spPr>
        <p:txBody>
          <a:bodyPr/>
          <a:lstStyle/>
          <a:p>
            <a:pPr algn="ctr"/>
            <a:r>
              <a:rPr lang="en-US" sz="6600" dirty="0" smtClean="0">
                <a:latin typeface="Brush Script MT" pitchFamily="66" charset="0"/>
              </a:rPr>
              <a:t>Microsoft Project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5" y="3645024"/>
            <a:ext cx="5544616" cy="2880320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Réalisé par 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</a:p>
          <a:p>
            <a:pPr algn="l"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r-FR" b="1" dirty="0" smtClean="0">
                <a:solidFill>
                  <a:schemeClr val="tx1"/>
                </a:solidFill>
              </a:rPr>
              <a:t>N. BENMOUSSA</a:t>
            </a:r>
          </a:p>
          <a:p>
            <a:pPr algn="l"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r-FR" b="1" dirty="0" smtClean="0">
                <a:solidFill>
                  <a:schemeClr val="tx1"/>
                </a:solidFill>
              </a:rPr>
              <a:t>ENSET Mohammedia</a:t>
            </a:r>
            <a:r>
              <a:rPr lang="fr-FR" dirty="0" smtClean="0">
                <a:solidFill>
                  <a:schemeClr val="tx1"/>
                </a:solidFill>
              </a:rPr>
              <a:t>	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" y="0"/>
            <a:ext cx="3911407" cy="6858000"/>
          </a:xfrm>
          <a:prstGeom prst="rect">
            <a:avLst/>
          </a:prstGeom>
        </p:spPr>
      </p:pic>
      <p:pic>
        <p:nvPicPr>
          <p:cNvPr id="6" name="Picture 0" descr="téléchargement (5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6296" y="0"/>
            <a:ext cx="1907704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98744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07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6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Planification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fr-BE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fr-BE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Le temps</a:t>
            </a:r>
            <a:endParaRPr lang="fr-FR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fr-BE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BE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BE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ressources</a:t>
            </a:r>
            <a:endParaRPr lang="fr-FR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fr-BE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BE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BE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coût </a:t>
            </a:r>
            <a:endParaRPr lang="fr-FR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03648" y="321297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321297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516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82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800" dirty="0" smtClean="0">
              <a:solidFill>
                <a:schemeClr val="tx2">
                  <a:lumMod val="75000"/>
                </a:schemeClr>
              </a:solidFill>
              <a:latin typeface="Brush Script MT" pitchFamily="66" charset="0"/>
              <a:cs typeface="Times New Roman" pitchFamily="18" charset="0"/>
            </a:endParaRPr>
          </a:p>
          <a:p>
            <a:r>
              <a:rPr lang="fr-FR" sz="4800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  <a:cs typeface="Times New Roman" pitchFamily="18" charset="0"/>
              </a:rPr>
              <a:t>Définir les ressources</a:t>
            </a:r>
          </a:p>
          <a:p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Les personnes</a:t>
            </a:r>
          </a:p>
          <a:p>
            <a:pPr>
              <a:buFont typeface="Wingdings" pitchFamily="2" charset="2"/>
              <a:buChar char="Ø"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Les équipements</a:t>
            </a:r>
          </a:p>
          <a:p>
            <a:pPr>
              <a:buFont typeface="Wingdings" pitchFamily="2" charset="2"/>
              <a:buChar char="Ø"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Le matériel</a:t>
            </a:r>
          </a:p>
          <a:p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14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96144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Gestion des ressources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Ressources « travail » ;</a:t>
            </a:r>
          </a:p>
          <a:p>
            <a:pPr>
              <a:buNone/>
              <a:defRPr/>
            </a:pPr>
            <a:endParaRPr lang="fr-F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Ressources « matérielles » ;</a:t>
            </a:r>
          </a:p>
          <a:p>
            <a:pPr>
              <a:buNone/>
              <a:defRPr/>
            </a:pPr>
            <a:endParaRPr lang="fr-F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Ressources « coût ».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08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52128"/>
          </a:xfrm>
        </p:spPr>
        <p:txBody>
          <a:bodyPr/>
          <a:lstStyle/>
          <a:p>
            <a:r>
              <a:rPr lang="fr-FR" dirty="0" smtClean="0"/>
              <a:t>AU PROGRAMME</a:t>
            </a: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0" y="1340768"/>
          <a:ext cx="889248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05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Communication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Etape essentielle pour  :</a:t>
            </a:r>
          </a:p>
          <a:p>
            <a:pPr>
              <a:buNone/>
            </a:pPr>
            <a:endParaRPr lang="fr-F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Mettre le projet en pratique ;</a:t>
            </a:r>
          </a:p>
          <a:p>
            <a:pPr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 valoriser ;</a:t>
            </a:r>
          </a:p>
          <a:p>
            <a:pPr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Convaincre un partenaire.</a:t>
            </a:r>
          </a:p>
          <a:p>
            <a:endParaRPr lang="fr-F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3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3212976"/>
            <a:ext cx="356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Suivi assuré par la tâche périodique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5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44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00200"/>
          </a:xfrm>
        </p:spPr>
        <p:txBody>
          <a:bodyPr/>
          <a:lstStyle/>
          <a:p>
            <a:r>
              <a:rPr lang="fr-FR" dirty="0" smtClean="0">
                <a:latin typeface="Brush Script MT" pitchFamily="66" charset="0"/>
              </a:rPr>
              <a:t>BON APPRENTISSAGE</a:t>
            </a:r>
            <a:endParaRPr lang="fr-FR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948" y="-675456"/>
            <a:ext cx="8229600" cy="1600200"/>
          </a:xfrm>
        </p:spPr>
        <p:txBody>
          <a:bodyPr/>
          <a:lstStyle/>
          <a:p>
            <a:r>
              <a:rPr lang="fr-FR" dirty="0" smtClean="0"/>
              <a:t>Plan de fonctionnement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32440" cy="538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49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03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2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Définition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fr-BE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un outil de gestion de projet dans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toutes </a:t>
            </a: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phases </a:t>
            </a: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son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déroulement.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Edité par Microsoft, c’est un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logiciel de gestion de </a:t>
            </a:r>
            <a:r>
              <a:rPr lang="fr-B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projets </a:t>
            </a:r>
            <a:r>
              <a:rPr lang="fr-BE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 permet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aux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chefs de projet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aux planificateurs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planifier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piloter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 projets, de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gérer les ressources 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budget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ainsi que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d'analyser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 données </a:t>
            </a:r>
            <a:r>
              <a:rPr lang="fr-BE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B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projets</a:t>
            </a:r>
            <a:r>
              <a:rPr lang="fr-B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6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60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  <a:cs typeface="Times New Roman" pitchFamily="18" charset="0"/>
              </a:rPr>
              <a:t>Origine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Microsoft 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 fut initialement proposé par </a:t>
            </a:r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Alan Boyd </a:t>
            </a: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«Responsable 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chez </a:t>
            </a: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Microsoft» comme 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outil interne pour aider à la gestion des nombreux projets de développements de logiciels développés en </a:t>
            </a: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simultanés.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460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44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36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203</TotalTime>
  <Words>157</Words>
  <Application>Microsoft Office PowerPoint</Application>
  <PresentationFormat>Affichage à l'écran (4:3)</PresentationFormat>
  <Paragraphs>73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Exécutif</vt:lpstr>
      <vt:lpstr>Microsoft Project </vt:lpstr>
      <vt:lpstr>AU PROGRAMME</vt:lpstr>
      <vt:lpstr>Plan de fonctionnement  </vt:lpstr>
      <vt:lpstr>Diapositive 4</vt:lpstr>
      <vt:lpstr>Diapositive 5</vt:lpstr>
      <vt:lpstr>Définition </vt:lpstr>
      <vt:lpstr>Diapositive 7</vt:lpstr>
      <vt:lpstr>Diapositive 8</vt:lpstr>
      <vt:lpstr>Diapositive 9</vt:lpstr>
      <vt:lpstr>Diapositive 10</vt:lpstr>
      <vt:lpstr>Diapositive 11</vt:lpstr>
      <vt:lpstr>Planification </vt:lpstr>
      <vt:lpstr>Diapositive 13</vt:lpstr>
      <vt:lpstr>Diapositive 14</vt:lpstr>
      <vt:lpstr>Diapositive 15</vt:lpstr>
      <vt:lpstr>Diapositive 16</vt:lpstr>
      <vt:lpstr>Diapositive 17</vt:lpstr>
      <vt:lpstr>Gestion des ressources  </vt:lpstr>
      <vt:lpstr>Diapositive 19</vt:lpstr>
      <vt:lpstr>Diapositive 20</vt:lpstr>
      <vt:lpstr>Communication</vt:lpstr>
      <vt:lpstr>Diapositive 22</vt:lpstr>
      <vt:lpstr>Diapositive 23</vt:lpstr>
      <vt:lpstr>Diapositive 24</vt:lpstr>
      <vt:lpstr>BON APPRENTISSAGE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samsung</cp:lastModifiedBy>
  <cp:revision>17</cp:revision>
  <dcterms:created xsi:type="dcterms:W3CDTF">2012-12-16T11:05:48Z</dcterms:created>
  <dcterms:modified xsi:type="dcterms:W3CDTF">2013-01-27T00:24:16Z</dcterms:modified>
</cp:coreProperties>
</file>